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4D602-5BCD-4F09-A7E9-94B237FDC47F}" type="datetimeFigureOut">
              <a:rPr lang="nl-NL" smtClean="0"/>
              <a:t>29-11-2013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E7D3-E830-4E83-9697-F609C482FDD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3284984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Veilig vrijen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3681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Hst. 33.7</a:t>
            </a:r>
          </a:p>
          <a:p>
            <a:r>
              <a:rPr lang="nl-NL" b="1" dirty="0" err="1" smtClean="0">
                <a:solidFill>
                  <a:schemeClr val="tx1"/>
                </a:solidFill>
              </a:rPr>
              <a:t>SOA’s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www.noordhollandsdagblad.nl/migration_catalog/article2846921.ece/ALTERNATES/w470/soa_17138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968552" cy="3329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Parasitaire SOA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Schaamluis</a:t>
            </a:r>
            <a:r>
              <a:rPr lang="nl-NL" dirty="0" smtClean="0"/>
              <a:t> (Insect, verwant aan hoofdluis)</a:t>
            </a:r>
            <a:endParaRPr lang="nl-NL" dirty="0" smtClean="0"/>
          </a:p>
          <a:p>
            <a:r>
              <a:rPr lang="nl-NL" dirty="0" smtClean="0"/>
              <a:t>Leeft van bloed van de gastheer/vrouw</a:t>
            </a:r>
          </a:p>
          <a:p>
            <a:r>
              <a:rPr lang="nl-NL" dirty="0" smtClean="0"/>
              <a:t>Loopt over van de ene naar de andere persoon (via contact of bed)</a:t>
            </a:r>
            <a:endParaRPr lang="nl-NL" dirty="0"/>
          </a:p>
        </p:txBody>
      </p:sp>
      <p:sp>
        <p:nvSpPr>
          <p:cNvPr id="22530" name="AutoShape 2" descr="data:image/jpeg;base64,/9j/4AAQSkZJRgABAQAAAQABAAD/2wCEAAkGBxQTEhQUExQWFhUXGBwXGBgXFxwXHRgeHBgcFxUXFxcYHCggHBwlHBgYIjEhJSkrLi4uHB8zODMsNygtLiwBCgoKDg0OGxAQGiwkHyQsLCwsLCwsLCwsLCwsLCwsLDQsLCwsLCwsLCwsLCwsLCwsLCwsLCwsLCwsLCwsLCwsLP/AABEIAMEBBQMBIgACEQEDEQH/xAAcAAABBQEBAQAAAAAAAAAAAAADAAIEBQYBBwj/xAA8EAACAQIEBAUCAwcDBAMBAAABAhEAAwQSITEFQVFhBhMicYEykUKhsQcUI1JiwfBy0eEVM0OCk6LCFv/EABgBAAMBAQAAAAAAAAAAAAAAAAABAgME/8QAIREBAQACAgIDAQEBAAAAAAAAAAECEQMhEjEiQVETBJH/2gAMAwEAAhEDEQA/ANG1cpGkKt0OoKMtCWnpQEhaIooS0VN6DFU0QCouJxAtI1xtFQFm9hvHesVxPxJibly35QNu0zgIogvcg65z+EGNqm5SCTb0GuiuWjIHtrT4qyZq9xnEWcSLZTOjE6aA7wotnnpuG36itBw/itq8zKjgumjIdGGkgx0PXanX7IdSD8HmO471QDw4tpnuAC476TlhxO5B26dKnuH1WsikKyfAnxVssrXZQTlW9bOZf5QHkEiOs1KwPiRjda1ds3AQYFxBmRtJmJzL+Y03o84NVpretZbjnjmxZfJaDYh5KlbeoUjqee+wnarPiHGLfk4jy7gFxbLtEEMvoJDZTrE868z8L8HtKExFt2LhYZH/AAv+LbcAyRNRyZ6PHG26XXC/2pzdIvWQtvkbcsy6/iE6/lXoeCxiXra3bTBkbUEf3HI9jqK8rwuAzDEIB6riwvpjKGTMqmRrBCz81afs5w92xjL1k3BcUWQ1wKSQjZh5ebMPqyk7TpHSp4+S26PPDT0SabmrsVGxGLtpOd0UDfMwEe8muhmPmppqlbxRYyM6FrqqY/hrmDGSBlbRTtvMCq7FeJ7xto9qxo8xmaWEciij+9T5Q5K1E1wVF4dccpNweqTGmUxykToakzTDpNCYU+aDM60ycNMIp1NNMGGlXDXRQCrq0gKdSB0UqQWu0Ep7g1NcFONcFQp0U9RTVFEWmD1FEzbCKatEVNZpBR+NCf3Uj6la5bVlMgwXAjQjSYrLcQP7viDctOvmMmVQ0kCSAco32Gw13raeKUnDsdsrW2npFxSTPtWH8UMF/d7sA5LgJ3MhWUxPTQ1hyXWUaYz42vVMOpyiST3jLPsNwPeihahf/wBFg5M4mwCCQQ1xRtvuapsV+0PBI+RTcuwYLW1BXuQSwzfG9bbZNOq08LWbs+PcCSJuMqn8TW2AWdQG0kTyO1aPAYu1fXNZupcXqjBoPQxsexp7Dl6wriGEjfXtULEcI3aySj9Mxyt1BBmNOYE7b1biyaYivOwilezlebcRx2ZrljGWAlzP6BmBzqxgFW3ywI03+9NwfClR2s5iASZAJgiNPYeofaqnir/vPE71u8Hc2rrKpDMAqK0EEToCddI1atSzrbMmYIjWIHMTPfSuTkvenTxTc2iYtGCu+YFnbLG30iANNRsSaFwey+FF4+f5ZuANcIVAQQSQA9wMI9XT7VNNgZbSz6vrM+wkkg7nNWaa+v78BedL1p7q2/KJIBmAGMchm+YNGF+Q5JNNhiwb9tFS/iGDgNFpj6gRszKNAZ3JHSj4Pgn8IWTaGWDrchjM9iZ+/wAzWkwuDt21At21trA9KqF9tAKIVrrmP65/L8UuG4KFXITKGSVUZNTryJP51LsYNbf0CPkn21NTctcKVUkhW7CXahYi8EEn7DUnsBUgpQWteqdyNu1MmZ8R4zEohumUtL+G20OJ0DEwZ1O33ovhrjDOBauqQ41RjH8ROTEDZ43H2qD45xBR7SF2RLy3EdR6g8hVABiQYY9Ki2MGtm/gUQEsGYCSRC5D5k9o+2lZXKzJcm42jUw0Qid/yphFbIMakK7FcimCFPWuCnKKQEQUqeopUiUrClFdrsUjcingV1RTgtFN1RR1piCiBTQRz2wylWEqwIIPMHQ1iON4I2EyXACplUeRG2uYEaNHwa3SrXXsq4IYBh0In8jUZYTJeOVjyfCYFMpb0S0NrGgGigHSO8VB4pgrjDzMOoK2zLm2CckGQWIERPz9q9gt8Cw41Fi1/wDGv+1S71+1YtlrjJatjm0Kvt79qynDd7tXly7x1I8MvOGNsMo9ALMNIJO4/Si8K4i1gs+FY2XIIOU5gw3AYPI05EDSpHjbGYK7iUbAnKIJukA20JkRlVojSdhqTWft43T0IBG5nf4rO42Xo8c8cp8mvwnFXvBbtzEYjzDuwvsgHYBdBHtWr8JeLHR8mKcvYcxav3MqlSN0vNoNQNG5/Onl+CJUCTCn+/b7VqeFcXs21i6C6yCPSDqI2HcDeljyZTL20y48bh1NVYY7E4U8VxDLdTy7ttWmYBaAGUMY6TpvParfGWQVBJ9M69Dy51k8ddtXsXae0oUGBEJBhgxzAg8tNRyq14haS1ATP6yAQugEakgAROg2E+9RyWW7VxSyaWuFsSpIYywgGBK6cqqeC8Ltni5uMVRMMi3G5BnIypE8tc0/00zE4NhZuMHdozFQHYGY00AAOtQ/DPDcO1t3xJ9bsYzSTlUdf9qrj17Ty7vTZ4vxsWuMmEsi6FkNddiloawMrAEufYe1Ns+MyhnFWgifz2mNwD/UhVWA9gazXEeIWlUW7WYW12bKQCdOo7DWqnGkXEAksoMnXTTtzqsv9FmWvoY/5pcd77arinjDE3XAwK21Qic94an/AEpPpHuJPQVV4bxNjmFxxfUvbJlSi5YEbKFB5kb8+1Zr98jK4IygnX23Gg6VdcFwV3FM74a1cKXV8trhARVaBLZ2+qCNgDROTPKlePjxntZ2fGuLVjpaxBBAZVUodpOWNYjrz61ok8cYQj1edabbLcsvv/LKgrPzVZg/CRwTNc9V4MBJQRlI55Jlh9/an4j93dWl19RDEEwQRqGIO3StfLPHqsvHGzaDxzFjF4yy1tTct2EklNfWxDRqfwgLI9xVrgsSt3EoQcuQMTmEMJ9IBnbc/au8FIK5LKlvxZztBGpJ6zyFXFjhFtVIYB2bViRv0HsKvGW3ZXUmkiNa4RVceHvaZntuxEQLZMgR/LNScDjFuAxuphh0NbbZ6GiuEU5qVMjQtPUVynpSAqrXaLb2pVIZ+nKKQ3NdFMyvXlRczsFHUmBroNfei22B2Iod/CrcUq6hlO4OtV/G+KphwltQDdfS2p0AG2dv6R+e1TaEziPF7NiPMY5iJVVBZm9lGvztWV4r4lxFy4osi5Ytn0qWRZZ9TrMgDbSm2Att8zM7O51JEsxH8o5DttU/idoeSC0qg9TmAxXoSOx3rC8u/Tb+WvZy4nEgK3728jcPbtkT3yqDH51I4B45ssTbxLJbZVzZxOV9YICnUN/TrpWVtcaBW4zkKs5VEwYA3UE6SY0NQeF8F8wvdmLeRmBIk7TJLDSNdft1omeUvZZYyz4tXjv2ksXNvCYdXbUq9xoUgDcIIPfVhWX4rxrF4wq142iUEBEUgLm1J1J9UaT00oWJi2bdwakoAREZQwEH8zyFLBZvMYkTzOUzOmntvWXJy5aa8XDjb2rb3DlcmFK3QJZTET1HYzUP9wCgFtPURp7SB1q9u22a+GUZtBMa5RzmO/60y9aHmQRIVj203n40FZzkrX+WN9RCwayczDbTL0/q95q3wKgsPT6mMAsNBvMjQk9B9zyrptQ4ljlnYnl2O9SLTBCwIzaiD7a/3rO5NccLErCYZbVzMNSJPXXbUCBP/MVZW38wLm5mqK7jM0mNu2vvPzV1w18wg9fvU3tUkiYlnOTqVVYEAkA/704YO3DBFCzzHP8AvUg6f5FcU61pGVV+KwI0AIJjQTWfxvCHUnIQOvQnnWobYGNWJAkbCefxQVwwKlR9OwjTbeDyipq5f15liLrJdMD+kr3jkN57ivRPBfjO7hrNuxesDyrYMspbzAGJbNl1BiToIqj8TYBV/ibMRIMb66D5qgt3XIm4cw5KSfT2it8eSybjmy4p5dvotWDrmRgwiZUzvqDpQ7tocwPkV8/8Lwbo7XbLtZYQVKEg6nYxv3G1ba5+0XE2cOEuor3ySou+kCF+pntiPUOggH9erHlxy6c+XHlj7eii3A0AHtTIrz+zj7l0BjfvnNuM5TcDSEgL8CuWPEGItXTDXb1pSCyEByF5+uAZgz9XTSpx58bdKy4cpN1vitUz2Bau+YBo2jx30BPXlU/hvGLGInynltyrAqwHUqwmO+1GxVoc9joa39xl6NIrhoWBJE2zMpseq/hP9vipBWmDKIlNC0RaCHtiu062NKVSFBFdiuxpTraUGFisTbtW2uOTkQFj7DWvNOHYg37r3biMbtwllH8iA+lROw5ddK0/7SOJraSxaactx87gblLcGPlsv2NZHhPiPy7mVltxDMzZddVJW3PM5oE1hy23qNMNS7q2XG5Tc80HzNjsAF0Ay8wNZn5omG44z3rdkKSt+Fy6SJGoJmIbmeWulZ/jhR4d3L32AJCwtu2DqFAgszDbXT3racB8HXUuWndgUQrcR5yuIH/bKARuBrO1Rhj2vLOtLgvDWGt6mxaLn6mKAmY1ieVP4j4bsX1y3M+WIgOVH5Vbb1F4xxS3hbRu3JKjksFmPRQTqa6NRht5/wCLfAaYfDXLtq8VRFkqwzFjIC+qRBkgbdKzuE4HcP8A5YzQGIEb8s3zVvx3jWMxweQLOGB/7aw1xgpBkk6kggHSB7xUfh2JRCFQknlM6GDExyNcvNl+Ongw3d5JuBwSpIKRGgYHXTvvzqLZslrt2VmDEjnoKtOHL5udSwzLrrpBB5xyNF8KYQMtwtqRcYRy0MCD8Vh42urykQsRwnOyLrm5E7D+/wB6Zc8O3VBMq3UDQ/noa0t8wZVSGWYHJhzFPsXM66jKTyb+9V4fSPO+2Ss8OfMJSP8AUR/aavcDhn/mt9Iyn8zmqQlxiwUAA+0iN511FTMEmsnQ6jb8/aljh2eWfRi2nMjIunMOR76FaBcwjAjUAnQkGYHyI3gfNWV7Eqo5STAHU9qjYy6cp5EwvXU6c+m/xV3GM5lVA+KKg6yZIUnpIIH5/mKtrKjKAT+HL782+5mqvC4SLyWyfSvrk76wRPfYfFXlyyJj+36Go8WnlGf8ScLF5VZNWTadAwiIHMkbieh61jMU0ZwNG9OkR7kTtXo2LsZSCIA/2G8Vk8YLPmEm2biH0kgaz8Gd6N6os3OqheH3S27sx0RZMySS0gALuTVva4NbxmCQWgDfts2Y826AnmpEARt96sfAuHwAxF1Xyq58s2hdLIZ9WcJnIk/T17V6TY4bat6JaRNZ9KBdfgV1YcW+3JlyfVePXcTcsW28xHtOYUKyMBoYlXIynToa03CTltF2BXMqtDQT0zQNh2k1v79gOpUgEERqJryn/rDtfvKQSttioC65iCQ5BJACyCQBOhFRycUwnS+PluV1U+9LspttlZWzK67j/cHaK1/CMcMRaM6XEOW4vRhz9juD0NYTBYpVK5AYYwVIJ/8Aee9d/wCoDCYu1fW5K3HFq+sbAneTzXvS4M9XVVz4yzcegZRIYfUBB7ipA1GnvQMThwxZTrzBj9K5gLRUEdDA9uQrt25KPFOUUopy0yHt0q4grlRQprg1rlo601m61wtVG8+/a1Zm/hmJOXIUJj6TmLfcg7dqwpsANpMA/b5H617jxThVvE2DZuiQfVI0IYbMD1qn4H4Ew9hs7lr7TIDwFB5HINCfefasssbsdIfgnwz5mS/eTLbHqRWGtwj6WP8ASNx105b+iCgK9ZXxrxjI1nDt6Ef1XGzZSyj/AManfU79tOdGOMwnSssrnd1ZcT8b4OwWU3DcdQfTaUvqNxmHpB+dKxlziVziN7zGZfLQfwbImG19SOf5yoOunKKm3MPh2keWAot+kRG8cxz71nOGqLVy/bRSW9JtLbJdsxcQoK7wF59e9Z+fl0rw8e6u+Lxattk1V/4ls5tVO7rrvzNVl3HJaKugkPbQqoCnUk+k/i6bd60vCvC+Nu53xD27IuEsbQXPvG6gwu3U79aq/D3BbGHtC7cDXLmdggB0kHK0Db5NTeL9XOW/S04Zwo2rTFjNy7DPGpAJmF7CfmieHsQqqybnO4B2DQ0SD7VNu3NM7L6iICjZQNdxz+1UnDLhawHCksjlwBtB9TGDvUWarWXcaoWhvTrVkMugnp002NDwt0OoK7MPyqRkhYBOk6A8o0AiK0kRaGtlt2UA7TM+01GxCOskiOfpO+uulTnvHLIBmJjn7+1BxWpGVtCJ+OdK4wTKhYW4z6suVRyMT71CxiZ7qgyFUEgCRJ+nMx5iCdO9WSLKN8j+1VuJxMG5c/lWF75dX/8AsQPios6VPbuCwwa5cuGdCFH/AKDX8yfsKmXANCZ01mOnaodtzYsrmJYnmIBJJn6Z3OtBw117lt2ugBV2RTGbSQDSMLil43UPkjMRpI0meWvtVOl0WcNaYrmVtT3JJ3MaEaTNXfArjMr51VYMoO/KSKpOO2PLfzZiw9wi4p9JSfrWIMZp+obTpS8PKbPz8aMcIlyzce+is5CrbVxAG/qnpqftVt4a41fwzNZvI920DAcMWNvSYhj9HLltpNV2B4woS5fJzGT5YnRVBCKT0GoYk6wJqBf45cuG3ZsGWuNFy4oAJXOVRQTsOZPf3rbDeLLOzKvTfDrBrBh8/qYZp13mJ6wRWQ8ReE3W1duO4CWkORbS+pgNV8xiNANSQAfeq/gnC7mGe8LGJdHBXQHMhP8AWrKQdfmOdbLhPHGuRYxiWke4MuVX+uQZlG1UEdzWu5lGVlxefcHuph7Pn2j5illS5auMMyE6ZrV3YrJBIIEDUmm47F2MS7r5ZBzi3dJIKjU20bqROs8qb4v4O2FZrXJgSp5XF6n+obH46islg7Fxg3q5CQTJIBHKubW/fVb34613K9w8LY7z8Jh7pMsAbbnf1IShM94n5qddvZGggwdoFZj9lCN/05i2xvuy+0KDH/sDWvxCB1IPMf4a7cO8XLfZUlFQ8A7KFt3DLhR6hs8bkd+oqeopkPaGlKnW9qVKwmcub0OKLeGtNWqM9KKgoSCnYvFJZtPeuaIilj8ch3O1KmicZ4uuHQQA11yRbSfqPMk8lG5NY1OEtirjXMQxuXIjkVQ7wi8gOlUS+IHuXLmKdQbh9KLyRd8qgfqd9aHw/i+Is5nBOUmToCJ6an9O1cnJlbdNuPGa3WlZP3VYuBRb/CdRHUDrO8bg1e+AOGeSt66+vm3JQka5F1Uz3JNUPD8SeIXbVkJ9BFy8wMplDAgGYIJgCCOfPevRSrzrAHv/AMVfFj9p5Lu6ExOMS2jXHYKiiSTsBXnHBr4/eMQxS55Qm7ZGUBiLzdCeZAidoq/8V22PlkB7iI2a4EWdNg0DVo323iqDjredcY4e56TbRWZdSMrFlaN+bCB0q87U4QDxHxbEWnFvywAwnNJjXSMw0kCJ7zSw/BLqMHGLAGoCqCRAyqQNdR8VoOGYWbI9QukfjI5/6SaMuCQXlNolHKszQqlTMAk5hAM9OlYzHba1A4LjvLu+W2iOCVBlcrT6llgJnU1oRc3ygTOs/GunasX4ubFWcQtzMrW4GUsojo6sQBBnUdRtsa1HDULDzyQHdBmUGVA3XXkQDy61Umuit32lYXEE+ZO6E7dCYH5CgmS06HQmRz9++lCvuq8z5n1eodY7ARy12mpDWzlMD7e+o+1FOD5cts5eeonvqaqb2HzNbBWBOZ5PRsx+5NSuJPcYoqAdSAdcsRqeX57U7CYRy5zn0iICnTTkdP0pWbpzqGY+yq3LJ2zOM0SRopIJjaNvmstxHi5OJuqLcpBkh8oIA0bMOc71qUxPra4UMg5EBBMjmQRprQ+LYtvJuRYLLkaTmCwIMmWX9Jo8YN2I/CWUBF81XzIHJEaOIzj08tRROKXsgCsJ/eB5a8wzH6JHMx+oqi4das8Nt57hYm6oBEgxpmgDprvVq1pb9zCmzA8oNeXTT0QLasOQJj7U8dROW9NaPDuGBB8i2CBGixvo2g01qg4pwTDWMVZui0LdsqUJT0KHmVLRA1Egd/itHwriYvWw2Uo+zodSjDcabjmDzBFSMVh0uIyXFDI4IZTsQdxXRcZZ0w3ZWK4jdyYsBTAYLGUxykz8Rr3oreG8K5a9ct55j1AtJ0gkZTJB61W8Z4FdwZt3Fm5bttJafWUy5cpBGpAO87KOdXmNxPmYbNYcKpETyCxBHbT7VhZptLuMK/i1cr4TEWmxGEB/hOGi9aG2ZXj1b840MEkVX4PAWsRe8pMZbt2Wj1X1a04WZiD/AA2aANQ0HpyqVxXBKyItlFe76lOUAEidSYO0bTtIG9RcbjmRRbYeW4kKqhSVI5GRp776b1l5+txX8/eq9k4XYs27KWsMytaVcoysH9ySDuTJPc1JtDSOlfP9jxBiUYQ4zT+JQfgHl8V6H+zjxZevO2GxAzMASj89AJV+uh3+9dWOc9OexuMVZzDuDI7EUSw86HfpRV1pt2wrfUBp+Xsa0SkWzXabgvpFKpoUF0ammCn3d6YKoxUFZL9oONzNaw0jJHn3ucqD/DWO5B+QK11sV5H45uueJYgaggKF1iAEVgfaZ+9Z8t+KsfadwH93ZrpZSq2YZxlA0nUHluPczFV/kDE4g2xntq5yplQbn6Myk7HTQHTflVD61u5XJ+rMw685Mb7V6V4F4KLl0YtlhVHoJ/G2xb2Ake/tXNJ8pI23vG7/AOL/AMFeGWwSvmKF2gHJMELMEkgGdT7VomE/5p/zXM1ck8ta65JGAgtj/mvNMT/A4pivTNtirGNcpKhtussd69AxnEPLRmKMYExpr23rEfuefCJdHrvB2uFubZz/ABV68zAncCozqsZ2t+HYsKJB/huTkBH0iJPxP6gUS1jkN5squ5ACnKsKOZ9RgTtpPOszwLC3GdjdXNaaVturBV3BgAQdcvxtyrXMpt2G01UTC6HSNBpuYrOWtbJoLipu3rUBAgBB1Mkwe1QrOKS4WCwEUhWUkrAgEnTTrHxWgGijNpIGh78qouK4IG60EIGUMxGh0PbckD8qeU+yxv0NdNu24MejKdTJiSNydYNBTigXMqFmj6YtXC0bbBSdD1GoIqQjKykgkMQBqpYDKcwMRvTOJcTt2QGaSTmXbnE6+8CovXa3bOJzsTl2UDWVMjswkjb2qYbsWswMBmHfQkSPffWoOBti4tq5bIllUENoSFOs9JHXoKm4LCG4753PlBvSsbkaNrzWZ096rHZXS5QLHpIiJqFiJOYSMsEHmT7ULF4JYbKJhYgSInpqKoset20fQ7m2dQW1NrkYMkkGe8RV5ZaRJtJtFrkgW5Og/iCQqgADbbY6cz0p+ExaJfcDM9zKFKqpMgAlcoA0Ek699ajYXHG2Xhs2YmSWDlMqDMMwjTQnbrUj9n2CJOIxDmXd8g30Ueob8jmEdgDzoxmxlbFrwfDXRndwULtOQMGygCBmA0J9j0q1Vm6g/EURqbNbSaZb2Y1sEEMJB5cqgYrw/h7hLFCrMZLW2a2TG05CJ251Yk0i1Fg2y+K8Hvlizi7kfyXlW6s9QfSw+9UHEvC2NCZWt2MQoGhtfwrg/q9WhP3r0edK4GrO8WNVM7Hz5fwRsXIvJcSJgXEKHfTKToTW6/ZNwoi9fuupA8sKjTIktLANsx0ExttXo9yCIYAjuJ/WhEwwjaIipnFq7Fz3NJQ0p41mgTRFNbM0myoAgUqYoNKp0GfuUPNTr7b0Cae1JIuQJrM+MPChxUXrTBcQIUg6KyjZSY+odTvt0q/Sjo9TlNmwPh7wAxuB8XlCrtbU5i/+thy/M9q9KTQAAAACAAIAjYAcqCrURTSkkAoauM8a79BXBT1FMI1+yTqTry/zkOw3rMeJOCDC4S9fw7XEcAFlzZkILgEZSDEAmCI2rZKtVnii+vlLYJAOJbyRPQiXMf6RA7kUrAx3hG7b8oOXJYDMJOknRhB0knn3rQ3OKW7sqLgAA3kDX36frrWau8HTD5rbFvIklTJ3GjEjkRO/PemcP4OQ7sl3zbTlwLSEEmdAScwVRsfyrG2xrG0w/EgUDEqe4Mg9NP7US0qrLEDMd/8Ab4qq/wCiLlMErGu5OoH4ddqZauC5mt3VGeM/8pYHZtN4gacjT8r9q1PpcWArH52IiOkinuSsyZ129hrvVJgsSfMfOSGAAUE8gBJDDfXrr+tELXAVi9BBI+kNOwAFLZ6X1lQ+rCCNp3HzyoHDgLY8l5Bk5DrDiSwg/wAwB1HaRQku5VzXHWVEnKYB09RPao+HtveOhbyw2cMQBGkAKCcx5+o71W06WSvIYjfMevLT9BULHYVmViGOqkD3I33+KgYrz7aOy3c0ByPTq2XmAu+vKoHhPxHcuW8zg6CCxiIzNlf2/D7r3o8t3staC4NwXD2rxLXiEO63SFZjEkMNPTA25x030Xh/EA3sQ9slrTspBJ0LBYbyzO21VngDBG/fxWLvKCCRbtA6wAcxIHL8I983StkcOFJygAdI0PUR76/Jq8MftnctnZprhFdC9Nun+bVz8q1QbXKcRTTTDjVykabQDjQb5+k96JNBxR9PyKQSKKgoSmirQEm32pUrW1Kp2GXvnU0EGn3GpgoUItFSgJRVoA6GiqaClEWkEhaIKGtFFAIg8jHxNY7jD5sYblxxlwq+kDQAuFZ31PIEDtFbOqbiXhe1fuF3ESuUhfSCIO8bmTM9qWU3Dntm/EHG7C29LquHmUBDAyVmSNRI5djWk4asWw7RoNYAUKInTlAqRxngdh8FdsZFt28sjIoXKy6qw6mRz3rzjhNy8bBw90lWAKqTmWARIlvp6QTyNZ3pUu62mK4zh9nMEbLBnXsNzVPh8eXvG8qN5YYoq7M3pAb7MswetM8Oo+HthcQTDBoYay2mVU0Mkj70ThmAvKuVcqZizTc9TaKCzESFWSRz59qxtyreai2uY1GBBtsSRsVmg2r9qIZAnq3YDbQ8tjRsDh7d3y7hZnGpJZ4nlqqwN+3Kk+HspqGjNqIOnSYJg7dKNZH8QeLYizlSCkNdQaRqMwz/AGEzV+yAQUYKenWshxqyqWFa6mdGbLmtjXcmY0100jrRLV1/JFy1ic6ZsqAqqwJAhwBObX6qcys9pslupWkbBq1sqT6uoOo6x/tVPYwRe35GZbdthBNpIf6ZyiZjYSxqDwHxav8AGDqVyGWY7ADRoLEa9tzNG8KJi8Qt/F21TKzEWLdwlA4GhYkA66AdJza7EaztlbpeX8cuHxWFRVC27imzA0AI9VuI6ER/7GtExrDtjzeFtXssl7NOUiRbI0zZtgNZBrXrdI+ofO3/AAfvWmFRlBTTTXSaVaJNNNJpxprCgG0wmn0w0w5QsTsB1IpzuBqaZaUsczD2H9zSoSQaIlDFPU0BLRqVDWlSJlqVKnVKyFPU02iUAZTRFoFsVISgDpRVFBSiK1AEinrTBXSTyFBK7xXdy4LEk7C036UBrSXbYuoozugI5cpUTTPGoY4HEAZQCh5mTtoNNzVNxTG+Rw8Pbn021C9tAJI5aVnmvBW8U4wtuLBtlnAyW7hJ+skZRO0zlnURp1qZiuNW3tZyyKfpe2zZWQg/RlPtWl4FwW23D7Fq+gbMgd5GuZhmLT/NrvvWP8Q+CRbv2r2HJhmEh/XBBENJ5HU/HepyxOZWVD4xdtxmGIVbkzlBB8wEiLcKYiY1Mc6leGLlzIBdK5VlMgI1IZtyNRB2U9BW54N4dsIFZ7a3Lu5uOMxntP0gbQKr/EfhK3dJuKqeZIysVGpLSc0CWmSNZNL+d0fn8ldZxgFtrT5rgUyoyycoAOp7a69qj4C9ZxF43UaYtqg0jzGO6nrlge3xVR4f8LYi/cZTdNuwSWMSQxmQFBj0mtTxvgdnAYUYi0DnsMhLnd1NxVdSBAGh0/5oxxouYz8BF4nPmVG1YCNf9TZZ+5NaDhBAw6hBlUBlQDYAMVWO2mnaqfi/FYwV2+h08ssCO40/tVj4VU/uWGnfykJ5zIkn5ma0w1vpOaTdsDMI6AA9CNvyJFctyPbmOnt2oziuEVqgwLzFdBpRXKYcNNanxTSKCMIoN65HcnYUS68CaHaQ/Udz+VBmJZ1k6n8hRq6aaaYOBoimhRT1pEkrXK4mlKpDLTT5phFdDUlCKaIDQAaIrUjgyUdDQEo1s0GKtHUUJRR1igqRrsU9adl6b0yV3FsNnt3LYiWRgXYSFBH+aVlXwL31WyyXETTzA2npDDMM34h7da3b2hEdTB/v+QpWbGx6hgfkzU3HapRLVrKAv4RoOoHId6bfw2aO1HsrAjp+nKiAVSQraQAKV5JB6xRYpRQEbBYRUVVAiAAPgRUDxfhzdweItKJZrZgdxqCSfarlRTbtolYHPQ/3/KgmDxDg4PyLcAZUQ84UkZtBIMifvWzw9g20VFOZVAUTvAEDUdqr8LwW2l12RYIbMokwIkEBZgaNVstuBp9J27VOE0vK7MruWiEVyK0QHlpsUfLQ7goAcU0iirXfLphGayCQedJlorCKYaCBauUbShFaZlSBpUopAdDSoSilS0Gd6UhXaVQpw0VdqVKgQe1tTxvXaVI0paLbpUqZVISn865SoJ25uvuf0p1rZP8AORpUqAKN/inClSp0Ea6K5SoByb0cVylThIi/9w/P/wCaIn0D/OtcpUA65TbVKlTB/Kg3OdKlQA1o3T4pUqIAb+9R+dKlTIS5QmpUqAVNWlSoMjSpUq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532" name="AutoShape 4" descr="data:image/jpeg;base64,/9j/4AAQSkZJRgABAQAAAQABAAD/2wCEAAkGBxQTEhQUExQWFhUXGBwXGBgXFxwXHRgeHBgcFxUXFxcYHCggHBwlHBgYIjEhJSkrLi4uHB8zODMsNygtLiwBCgoKDg0OGxAQGiwkHyQsLCwsLCwsLCwsLCwsLCwsLDQsLCwsLCwsLCwsLCwsLCwsLCwsLCwsLCwsLCwsLCwsLP/AABEIAMEBBQMBIgACEQEDEQH/xAAcAAABBQEBAQAAAAAAAAAAAAADAAIEBQYBBwj/xAA8EAACAQIEBAUCAwcDBAMBAAABAhEAAwQSITEFQVFhBhMicYEykUKhsQcUI1JiwfBy0eEVM0OCk6LCFv/EABgBAAMBAQAAAAAAAAAAAAAAAAABAgME/8QAIREBAQACAgIDAQEBAAAAAAAAAAECEQMhEjEiQVETBJH/2gAMAwEAAhEDEQA/ANG1cpGkKt0OoKMtCWnpQEhaIooS0VN6DFU0QCouJxAtI1xtFQFm9hvHesVxPxJibly35QNu0zgIogvcg65z+EGNqm5SCTb0GuiuWjIHtrT4qyZq9xnEWcSLZTOjE6aA7wotnnpuG36itBw/itq8zKjgumjIdGGkgx0PXanX7IdSD8HmO471QDw4tpnuAC476TlhxO5B26dKnuH1WsikKyfAnxVssrXZQTlW9bOZf5QHkEiOs1KwPiRjda1ds3AQYFxBmRtJmJzL+Y03o84NVpretZbjnjmxZfJaDYh5KlbeoUjqee+wnarPiHGLfk4jy7gFxbLtEEMvoJDZTrE868z8L8HtKExFt2LhYZH/AAv+LbcAyRNRyZ6PHG26XXC/2pzdIvWQtvkbcsy6/iE6/lXoeCxiXra3bTBkbUEf3HI9jqK8rwuAzDEIB6riwvpjKGTMqmRrBCz81afs5w92xjL1k3BcUWQ1wKSQjZh5ebMPqyk7TpHSp4+S26PPDT0SabmrsVGxGLtpOd0UDfMwEe8muhmPmppqlbxRYyM6FrqqY/hrmDGSBlbRTtvMCq7FeJ7xto9qxo8xmaWEciij+9T5Q5K1E1wVF4dccpNweqTGmUxykToakzTDpNCYU+aDM60ycNMIp1NNMGGlXDXRQCrq0gKdSB0UqQWu0Ep7g1NcFONcFQp0U9RTVFEWmD1FEzbCKatEVNZpBR+NCf3Uj6la5bVlMgwXAjQjSYrLcQP7viDctOvmMmVQ0kCSAco32Gw13raeKUnDsdsrW2npFxSTPtWH8UMF/d7sA5LgJ3MhWUxPTQ1hyXWUaYz42vVMOpyiST3jLPsNwPeihahf/wBFg5M4mwCCQQ1xRtvuapsV+0PBI+RTcuwYLW1BXuQSwzfG9bbZNOq08LWbs+PcCSJuMqn8TW2AWdQG0kTyO1aPAYu1fXNZupcXqjBoPQxsexp7Dl6wriGEjfXtULEcI3aySj9Mxyt1BBmNOYE7b1biyaYivOwilezlebcRx2ZrljGWAlzP6BmBzqxgFW3ywI03+9NwfClR2s5iASZAJgiNPYeofaqnir/vPE71u8Hc2rrKpDMAqK0EEToCddI1atSzrbMmYIjWIHMTPfSuTkvenTxTc2iYtGCu+YFnbLG30iANNRsSaFwey+FF4+f5ZuANcIVAQQSQA9wMI9XT7VNNgZbSz6vrM+wkkg7nNWaa+v78BedL1p7q2/KJIBmAGMchm+YNGF+Q5JNNhiwb9tFS/iGDgNFpj6gRszKNAZ3JHSj4Pgn8IWTaGWDrchjM9iZ+/wAzWkwuDt21At21trA9KqF9tAKIVrrmP65/L8UuG4KFXITKGSVUZNTryJP51LsYNbf0CPkn21NTctcKVUkhW7CXahYi8EEn7DUnsBUgpQWteqdyNu1MmZ8R4zEohumUtL+G20OJ0DEwZ1O33ovhrjDOBauqQ41RjH8ROTEDZ43H2qD45xBR7SF2RLy3EdR6g8hVABiQYY9Ki2MGtm/gUQEsGYCSRC5D5k9o+2lZXKzJcm42jUw0Qid/yphFbIMakK7FcimCFPWuCnKKQEQUqeopUiUrClFdrsUjcingV1RTgtFN1RR1piCiBTQRz2wylWEqwIIPMHQ1iON4I2EyXACplUeRG2uYEaNHwa3SrXXsq4IYBh0In8jUZYTJeOVjyfCYFMpb0S0NrGgGigHSO8VB4pgrjDzMOoK2zLm2CckGQWIERPz9q9gt8Cw41Fi1/wDGv+1S71+1YtlrjJatjm0Kvt79qynDd7tXly7x1I8MvOGNsMo9ALMNIJO4/Si8K4i1gs+FY2XIIOU5gw3AYPI05EDSpHjbGYK7iUbAnKIJukA20JkRlVojSdhqTWft43T0IBG5nf4rO42Xo8c8cp8mvwnFXvBbtzEYjzDuwvsgHYBdBHtWr8JeLHR8mKcvYcxav3MqlSN0vNoNQNG5/Onl+CJUCTCn+/b7VqeFcXs21i6C6yCPSDqI2HcDeljyZTL20y48bh1NVYY7E4U8VxDLdTy7ttWmYBaAGUMY6TpvParfGWQVBJ9M69Dy51k8ddtXsXae0oUGBEJBhgxzAg8tNRyq14haS1ATP6yAQugEakgAROg2E+9RyWW7VxSyaWuFsSpIYywgGBK6cqqeC8Ltni5uMVRMMi3G5BnIypE8tc0/00zE4NhZuMHdozFQHYGY00AAOtQ/DPDcO1t3xJ9bsYzSTlUdf9qrj17Ty7vTZ4vxsWuMmEsi6FkNddiloawMrAEufYe1Ns+MyhnFWgifz2mNwD/UhVWA9gazXEeIWlUW7WYW12bKQCdOo7DWqnGkXEAksoMnXTTtzqsv9FmWvoY/5pcd77arinjDE3XAwK21Qic94an/AEpPpHuJPQVV4bxNjmFxxfUvbJlSi5YEbKFB5kb8+1Zr98jK4IygnX23Gg6VdcFwV3FM74a1cKXV8trhARVaBLZ2+qCNgDROTPKlePjxntZ2fGuLVjpaxBBAZVUodpOWNYjrz61ok8cYQj1edabbLcsvv/LKgrPzVZg/CRwTNc9V4MBJQRlI55Jlh9/an4j93dWl19RDEEwQRqGIO3StfLPHqsvHGzaDxzFjF4yy1tTct2EklNfWxDRqfwgLI9xVrgsSt3EoQcuQMTmEMJ9IBnbc/au8FIK5LKlvxZztBGpJ6zyFXFjhFtVIYB2bViRv0HsKvGW3ZXUmkiNa4RVceHvaZntuxEQLZMgR/LNScDjFuAxuphh0NbbZ6GiuEU5qVMjQtPUVynpSAqrXaLb2pVIZ+nKKQ3NdFMyvXlRczsFHUmBroNfei22B2Iod/CrcUq6hlO4OtV/G+KphwltQDdfS2p0AG2dv6R+e1TaEziPF7NiPMY5iJVVBZm9lGvztWV4r4lxFy4osi5Ytn0qWRZZ9TrMgDbSm2Att8zM7O51JEsxH8o5DttU/idoeSC0qg9TmAxXoSOx3rC8u/Tb+WvZy4nEgK3728jcPbtkT3yqDH51I4B45ssTbxLJbZVzZxOV9YICnUN/TrpWVtcaBW4zkKs5VEwYA3UE6SY0NQeF8F8wvdmLeRmBIk7TJLDSNdft1omeUvZZYyz4tXjv2ksXNvCYdXbUq9xoUgDcIIPfVhWX4rxrF4wq142iUEBEUgLm1J1J9UaT00oWJi2bdwakoAREZQwEH8zyFLBZvMYkTzOUzOmntvWXJy5aa8XDjb2rb3DlcmFK3QJZTET1HYzUP9wCgFtPURp7SB1q9u22a+GUZtBMa5RzmO/60y9aHmQRIVj203n40FZzkrX+WN9RCwayczDbTL0/q95q3wKgsPT6mMAsNBvMjQk9B9zyrptQ4ljlnYnl2O9SLTBCwIzaiD7a/3rO5NccLErCYZbVzMNSJPXXbUCBP/MVZW38wLm5mqK7jM0mNu2vvPzV1w18wg9fvU3tUkiYlnOTqVVYEAkA/704YO3DBFCzzHP8AvUg6f5FcU61pGVV+KwI0AIJjQTWfxvCHUnIQOvQnnWobYGNWJAkbCefxQVwwKlR9OwjTbeDyipq5f15liLrJdMD+kr3jkN57ivRPBfjO7hrNuxesDyrYMspbzAGJbNl1BiToIqj8TYBV/ibMRIMb66D5qgt3XIm4cw5KSfT2it8eSybjmy4p5dvotWDrmRgwiZUzvqDpQ7tocwPkV8/8Lwbo7XbLtZYQVKEg6nYxv3G1ba5+0XE2cOEuor3ySou+kCF+pntiPUOggH9erHlxy6c+XHlj7eii3A0AHtTIrz+zj7l0BjfvnNuM5TcDSEgL8CuWPEGItXTDXb1pSCyEByF5+uAZgz9XTSpx58bdKy4cpN1vitUz2Bau+YBo2jx30BPXlU/hvGLGInynltyrAqwHUqwmO+1GxVoc9joa39xl6NIrhoWBJE2zMpseq/hP9vipBWmDKIlNC0RaCHtiu062NKVSFBFdiuxpTraUGFisTbtW2uOTkQFj7DWvNOHYg37r3biMbtwllH8iA+lROw5ddK0/7SOJraSxaactx87gblLcGPlsv2NZHhPiPy7mVltxDMzZddVJW3PM5oE1hy23qNMNS7q2XG5Tc80HzNjsAF0Ay8wNZn5omG44z3rdkKSt+Fy6SJGoJmIbmeWulZ/jhR4d3L32AJCwtu2DqFAgszDbXT3racB8HXUuWndgUQrcR5yuIH/bKARuBrO1Rhj2vLOtLgvDWGt6mxaLn6mKAmY1ieVP4j4bsX1y3M+WIgOVH5Vbb1F4xxS3hbRu3JKjksFmPRQTqa6NRht5/wCLfAaYfDXLtq8VRFkqwzFjIC+qRBkgbdKzuE4HcP8A5YzQGIEb8s3zVvx3jWMxweQLOGB/7aw1xgpBkk6kggHSB7xUfh2JRCFQknlM6GDExyNcvNl+Ongw3d5JuBwSpIKRGgYHXTvvzqLZslrt2VmDEjnoKtOHL5udSwzLrrpBB5xyNF8KYQMtwtqRcYRy0MCD8Vh42urykQsRwnOyLrm5E7D+/wB6Zc8O3VBMq3UDQ/noa0t8wZVSGWYHJhzFPsXM66jKTyb+9V4fSPO+2Ss8OfMJSP8AUR/aavcDhn/mt9Iyn8zmqQlxiwUAA+0iN511FTMEmsnQ6jb8/aljh2eWfRi2nMjIunMOR76FaBcwjAjUAnQkGYHyI3gfNWV7Eqo5STAHU9qjYy6cp5EwvXU6c+m/xV3GM5lVA+KKg6yZIUnpIIH5/mKtrKjKAT+HL782+5mqvC4SLyWyfSvrk76wRPfYfFXlyyJj+36Go8WnlGf8ScLF5VZNWTadAwiIHMkbieh61jMU0ZwNG9OkR7kTtXo2LsZSCIA/2G8Vk8YLPmEm2biH0kgaz8Gd6N6os3OqheH3S27sx0RZMySS0gALuTVva4NbxmCQWgDfts2Y826AnmpEARt96sfAuHwAxF1Xyq58s2hdLIZ9WcJnIk/T17V6TY4bat6JaRNZ9KBdfgV1YcW+3JlyfVePXcTcsW28xHtOYUKyMBoYlXIynToa03CTltF2BXMqtDQT0zQNh2k1v79gOpUgEERqJryn/rDtfvKQSttioC65iCQ5BJACyCQBOhFRycUwnS+PluV1U+9LspttlZWzK67j/cHaK1/CMcMRaM6XEOW4vRhz9juD0NYTBYpVK5AYYwVIJ/8Aee9d/wCoDCYu1fW5K3HFq+sbAneTzXvS4M9XVVz4yzcegZRIYfUBB7ipA1GnvQMThwxZTrzBj9K5gLRUEdDA9uQrt25KPFOUUopy0yHt0q4grlRQprg1rlo601m61wtVG8+/a1Zm/hmJOXIUJj6TmLfcg7dqwpsANpMA/b5H617jxThVvE2DZuiQfVI0IYbMD1qn4H4Ew9hs7lr7TIDwFB5HINCfefasssbsdIfgnwz5mS/eTLbHqRWGtwj6WP8ASNx105b+iCgK9ZXxrxjI1nDt6Ef1XGzZSyj/AManfU79tOdGOMwnSssrnd1ZcT8b4OwWU3DcdQfTaUvqNxmHpB+dKxlziVziN7zGZfLQfwbImG19SOf5yoOunKKm3MPh2keWAot+kRG8cxz71nOGqLVy/bRSW9JtLbJdsxcQoK7wF59e9Z+fl0rw8e6u+Lxattk1V/4ls5tVO7rrvzNVl3HJaKugkPbQqoCnUk+k/i6bd60vCvC+Nu53xD27IuEsbQXPvG6gwu3U79aq/D3BbGHtC7cDXLmdggB0kHK0Db5NTeL9XOW/S04Zwo2rTFjNy7DPGpAJmF7CfmieHsQqqybnO4B2DQ0SD7VNu3NM7L6iICjZQNdxz+1UnDLhawHCksjlwBtB9TGDvUWarWXcaoWhvTrVkMugnp002NDwt0OoK7MPyqRkhYBOk6A8o0AiK0kRaGtlt2UA7TM+01GxCOskiOfpO+uulTnvHLIBmJjn7+1BxWpGVtCJ+OdK4wTKhYW4z6suVRyMT71CxiZ7qgyFUEgCRJ+nMx5iCdO9WSLKN8j+1VuJxMG5c/lWF75dX/8AsQPios6VPbuCwwa5cuGdCFH/AKDX8yfsKmXANCZ01mOnaodtzYsrmJYnmIBJJn6Z3OtBw117lt2ugBV2RTGbSQDSMLil43UPkjMRpI0meWvtVOl0WcNaYrmVtT3JJ3MaEaTNXfArjMr51VYMoO/KSKpOO2PLfzZiw9wi4p9JSfrWIMZp+obTpS8PKbPz8aMcIlyzce+is5CrbVxAG/qnpqftVt4a41fwzNZvI920DAcMWNvSYhj9HLltpNV2B4woS5fJzGT5YnRVBCKT0GoYk6wJqBf45cuG3ZsGWuNFy4oAJXOVRQTsOZPf3rbDeLLOzKvTfDrBrBh8/qYZp13mJ6wRWQ8ReE3W1duO4CWkORbS+pgNV8xiNANSQAfeq/gnC7mGe8LGJdHBXQHMhP8AWrKQdfmOdbLhPHGuRYxiWke4MuVX+uQZlG1UEdzWu5lGVlxefcHuph7Pn2j5illS5auMMyE6ZrV3YrJBIIEDUmm47F2MS7r5ZBzi3dJIKjU20bqROs8qb4v4O2FZrXJgSp5XF6n+obH46islg7Fxg3q5CQTJIBHKubW/fVb34613K9w8LY7z8Jh7pMsAbbnf1IShM94n5qddvZGggwdoFZj9lCN/05i2xvuy+0KDH/sDWvxCB1IPMf4a7cO8XLfZUlFQ8A7KFt3DLhR6hs8bkd+oqeopkPaGlKnW9qVKwmcub0OKLeGtNWqM9KKgoSCnYvFJZtPeuaIilj8ch3O1KmicZ4uuHQQA11yRbSfqPMk8lG5NY1OEtirjXMQxuXIjkVQ7wi8gOlUS+IHuXLmKdQbh9KLyRd8qgfqd9aHw/i+Is5nBOUmToCJ6an9O1cnJlbdNuPGa3WlZP3VYuBRb/CdRHUDrO8bg1e+AOGeSt66+vm3JQka5F1Uz3JNUPD8SeIXbVkJ9BFy8wMplDAgGYIJgCCOfPevRSrzrAHv/AMVfFj9p5Lu6ExOMS2jXHYKiiSTsBXnHBr4/eMQxS55Qm7ZGUBiLzdCeZAidoq/8V22PlkB7iI2a4EWdNg0DVo323iqDjredcY4e56TbRWZdSMrFlaN+bCB0q87U4QDxHxbEWnFvywAwnNJjXSMw0kCJ7zSw/BLqMHGLAGoCqCRAyqQNdR8VoOGYWbI9QukfjI5/6SaMuCQXlNolHKszQqlTMAk5hAM9OlYzHba1A4LjvLu+W2iOCVBlcrT6llgJnU1oRc3ygTOs/GunasX4ubFWcQtzMrW4GUsojo6sQBBnUdRtsa1HDULDzyQHdBmUGVA3XXkQDy61Umuit32lYXEE+ZO6E7dCYH5CgmS06HQmRz9++lCvuq8z5n1eodY7ARy12mpDWzlMD7e+o+1FOD5cts5eeonvqaqb2HzNbBWBOZ5PRsx+5NSuJPcYoqAdSAdcsRqeX57U7CYRy5zn0iICnTTkdP0pWbpzqGY+yq3LJ2zOM0SRopIJjaNvmstxHi5OJuqLcpBkh8oIA0bMOc71qUxPra4UMg5EBBMjmQRprQ+LYtvJuRYLLkaTmCwIMmWX9Jo8YN2I/CWUBF81XzIHJEaOIzj08tRROKXsgCsJ/eB5a8wzH6JHMx+oqi4das8Nt57hYm6oBEgxpmgDprvVq1pb9zCmzA8oNeXTT0QLasOQJj7U8dROW9NaPDuGBB8i2CBGixvo2g01qg4pwTDWMVZui0LdsqUJT0KHmVLRA1Egd/itHwriYvWw2Uo+zodSjDcabjmDzBFSMVh0uIyXFDI4IZTsQdxXRcZZ0w3ZWK4jdyYsBTAYLGUxykz8Rr3oreG8K5a9ct55j1AtJ0gkZTJB61W8Z4FdwZt3Fm5bttJafWUy5cpBGpAO87KOdXmNxPmYbNYcKpETyCxBHbT7VhZptLuMK/i1cr4TEWmxGEB/hOGi9aG2ZXj1b840MEkVX4PAWsRe8pMZbt2Wj1X1a04WZiD/AA2aANQ0HpyqVxXBKyItlFe76lOUAEidSYO0bTtIG9RcbjmRRbYeW4kKqhSVI5GRp776b1l5+txX8/eq9k4XYs27KWsMytaVcoysH9ySDuTJPc1JtDSOlfP9jxBiUYQ4zT+JQfgHl8V6H+zjxZevO2GxAzMASj89AJV+uh3+9dWOc9OexuMVZzDuDI7EUSw86HfpRV1pt2wrfUBp+Xsa0SkWzXabgvpFKpoUF0ammCn3d6YKoxUFZL9oONzNaw0jJHn3ucqD/DWO5B+QK11sV5H45uueJYgaggKF1iAEVgfaZ+9Z8t+KsfadwH93ZrpZSq2YZxlA0nUHluPczFV/kDE4g2xntq5yplQbn6Myk7HTQHTflVD61u5XJ+rMw685Mb7V6V4F4KLl0YtlhVHoJ/G2xb2Ake/tXNJ8pI23vG7/AOL/AMFeGWwSvmKF2gHJMELMEkgGdT7VomE/5p/zXM1ck8ta65JGAgtj/mvNMT/A4pivTNtirGNcpKhtussd69AxnEPLRmKMYExpr23rEfuefCJdHrvB2uFubZz/ABV68zAncCozqsZ2t+HYsKJB/huTkBH0iJPxP6gUS1jkN5squ5ACnKsKOZ9RgTtpPOszwLC3GdjdXNaaVturBV3BgAQdcvxtyrXMpt2G01UTC6HSNBpuYrOWtbJoLipu3rUBAgBB1Mkwe1QrOKS4WCwEUhWUkrAgEnTTrHxWgGijNpIGh78qouK4IG60EIGUMxGh0PbckD8qeU+yxv0NdNu24MejKdTJiSNydYNBTigXMqFmj6YtXC0bbBSdD1GoIqQjKykgkMQBqpYDKcwMRvTOJcTt2QGaSTmXbnE6+8CovXa3bOJzsTl2UDWVMjswkjb2qYbsWswMBmHfQkSPffWoOBti4tq5bIllUENoSFOs9JHXoKm4LCG4753PlBvSsbkaNrzWZ096rHZXS5QLHpIiJqFiJOYSMsEHmT7ULF4JYbKJhYgSInpqKoset20fQ7m2dQW1NrkYMkkGe8RV5ZaRJtJtFrkgW5Og/iCQqgADbbY6cz0p+ExaJfcDM9zKFKqpMgAlcoA0Ek699ajYXHG2Xhs2YmSWDlMqDMMwjTQnbrUj9n2CJOIxDmXd8g30Ueob8jmEdgDzoxmxlbFrwfDXRndwULtOQMGygCBmA0J9j0q1Vm6g/EURqbNbSaZb2Y1sEEMJB5cqgYrw/h7hLFCrMZLW2a2TG05CJ251Yk0i1Fg2y+K8Hvlizi7kfyXlW6s9QfSw+9UHEvC2NCZWt2MQoGhtfwrg/q9WhP3r0edK4GrO8WNVM7Hz5fwRsXIvJcSJgXEKHfTKToTW6/ZNwoi9fuupA8sKjTIktLANsx0ExttXo9yCIYAjuJ/WhEwwjaIipnFq7Fz3NJQ0p41mgTRFNbM0myoAgUqYoNKp0GfuUPNTr7b0Cae1JIuQJrM+MPChxUXrTBcQIUg6KyjZSY+odTvt0q/Sjo9TlNmwPh7wAxuB8XlCrtbU5i/+thy/M9q9KTQAAAACAAIAjYAcqCrURTSkkAoauM8a79BXBT1FMI1+yTqTry/zkOw3rMeJOCDC4S9fw7XEcAFlzZkILgEZSDEAmCI2rZKtVnii+vlLYJAOJbyRPQiXMf6RA7kUrAx3hG7b8oOXJYDMJOknRhB0knn3rQ3OKW7sqLgAA3kDX36frrWau8HTD5rbFvIklTJ3GjEjkRO/PemcP4OQ7sl3zbTlwLSEEmdAScwVRsfyrG2xrG0w/EgUDEqe4Mg9NP7US0qrLEDMd/8Ab4qq/wCiLlMErGu5OoH4ddqZauC5mt3VGeM/8pYHZtN4gacjT8r9q1PpcWArH52IiOkinuSsyZ129hrvVJgsSfMfOSGAAUE8gBJDDfXrr+tELXAVi9BBI+kNOwAFLZ6X1lQ+rCCNp3HzyoHDgLY8l5Bk5DrDiSwg/wAwB1HaRQku5VzXHWVEnKYB09RPao+HtveOhbyw2cMQBGkAKCcx5+o71W06WSvIYjfMevLT9BULHYVmViGOqkD3I33+KgYrz7aOy3c0ByPTq2XmAu+vKoHhPxHcuW8zg6CCxiIzNlf2/D7r3o8t3staC4NwXD2rxLXiEO63SFZjEkMNPTA25x030Xh/EA3sQ9slrTspBJ0LBYbyzO21VngDBG/fxWLvKCCRbtA6wAcxIHL8I983StkcOFJygAdI0PUR76/Jq8MftnctnZprhFdC9Nun+bVz8q1QbXKcRTTTDjVykabQDjQb5+k96JNBxR9PyKQSKKgoSmirQEm32pUrW1Kp2GXvnU0EGn3GpgoUItFSgJRVoA6GiqaClEWkEhaIKGtFFAIg8jHxNY7jD5sYblxxlwq+kDQAuFZ31PIEDtFbOqbiXhe1fuF3ESuUhfSCIO8bmTM9qWU3Dntm/EHG7C29LquHmUBDAyVmSNRI5djWk4asWw7RoNYAUKInTlAqRxngdh8FdsZFt28sjIoXKy6qw6mRz3rzjhNy8bBw90lWAKqTmWARIlvp6QTyNZ3pUu62mK4zh9nMEbLBnXsNzVPh8eXvG8qN5YYoq7M3pAb7MswetM8Oo+HthcQTDBoYay2mVU0Mkj70ThmAvKuVcqZizTc9TaKCzESFWSRz59qxtyreai2uY1GBBtsSRsVmg2r9qIZAnq3YDbQ8tjRsDh7d3y7hZnGpJZ4nlqqwN+3Kk+HspqGjNqIOnSYJg7dKNZH8QeLYizlSCkNdQaRqMwz/AGEzV+yAQUYKenWshxqyqWFa6mdGbLmtjXcmY0100jrRLV1/JFy1ic6ZsqAqqwJAhwBObX6qcys9pslupWkbBq1sqT6uoOo6x/tVPYwRe35GZbdthBNpIf6ZyiZjYSxqDwHxav8AGDqVyGWY7ADRoLEa9tzNG8KJi8Qt/F21TKzEWLdwlA4GhYkA66AdJza7EaztlbpeX8cuHxWFRVC27imzA0AI9VuI6ER/7GtExrDtjzeFtXssl7NOUiRbI0zZtgNZBrXrdI+ofO3/AAfvWmFRlBTTTXSaVaJNNNJpxprCgG0wmn0w0w5QsTsB1IpzuBqaZaUsczD2H9zSoSQaIlDFPU0BLRqVDWlSJlqVKnVKyFPU02iUAZTRFoFsVISgDpRVFBSiK1AEinrTBXSTyFBK7xXdy4LEk7C036UBrSXbYuoozugI5cpUTTPGoY4HEAZQCh5mTtoNNzVNxTG+Rw8Pbn021C9tAJI5aVnmvBW8U4wtuLBtlnAyW7hJ+skZRO0zlnURp1qZiuNW3tZyyKfpe2zZWQg/RlPtWl4FwW23D7Fq+gbMgd5GuZhmLT/NrvvWP8Q+CRbv2r2HJhmEh/XBBENJ5HU/HepyxOZWVD4xdtxmGIVbkzlBB8wEiLcKYiY1Mc6leGLlzIBdK5VlMgI1IZtyNRB2U9BW54N4dsIFZ7a3Lu5uOMxntP0gbQKr/EfhK3dJuKqeZIysVGpLSc0CWmSNZNL+d0fn8ldZxgFtrT5rgUyoyycoAOp7a69qj4C9ZxF43UaYtqg0jzGO6nrlge3xVR4f8LYi/cZTdNuwSWMSQxmQFBj0mtTxvgdnAYUYi0DnsMhLnd1NxVdSBAGh0/5oxxouYz8BF4nPmVG1YCNf9TZZ+5NaDhBAw6hBlUBlQDYAMVWO2mnaqfi/FYwV2+h08ssCO40/tVj4VU/uWGnfykJ5zIkn5ma0w1vpOaTdsDMI6AA9CNvyJFctyPbmOnt2oziuEVqgwLzFdBpRXKYcNNanxTSKCMIoN65HcnYUS68CaHaQ/Udz+VBmJZ1k6n8hRq6aaaYOBoimhRT1pEkrXK4mlKpDLTT5phFdDUlCKaIDQAaIrUjgyUdDQEo1s0GKtHUUJRR1igqRrsU9adl6b0yV3FsNnt3LYiWRgXYSFBH+aVlXwL31WyyXETTzA2npDDMM34h7da3b2hEdTB/v+QpWbGx6hgfkzU3HapRLVrKAv4RoOoHId6bfw2aO1HsrAjp+nKiAVSQraQAKV5JB6xRYpRQEbBYRUVVAiAAPgRUDxfhzdweItKJZrZgdxqCSfarlRTbtolYHPQ/3/KgmDxDg4PyLcAZUQ84UkZtBIMifvWzw9g20VFOZVAUTvAEDUdqr8LwW2l12RYIbMokwIkEBZgaNVstuBp9J27VOE0vK7MruWiEVyK0QHlpsUfLQ7goAcU0iirXfLphGayCQedJlorCKYaCBauUbShFaZlSBpUopAdDSoSilS0Gd6UhXaVQpw0VdqVKgQe1tTxvXaVI0paLbpUqZVISn865SoJ25uvuf0p1rZP8AORpUqAKN/inClSp0Ea6K5SoByb0cVylThIi/9w/P/wCaIn0D/OtcpUA65TbVKlTB/Kg3OdKlQA1o3T4pUqIAb+9R+dKlTIS5QmpUqAVNWlSoMjSpUq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534" name="AutoShape 6" descr="data:image/jpeg;base64,/9j/4AAQSkZJRgABAQAAAQABAAD/2wCEAAkGBxQTEhQUExQWFhUXGBwXGBgXFxwXHRgeHBgcFxUXFxcYHCggHBwlHBgYIjEhJSkrLi4uHB8zODMsNygtLiwBCgoKDg0OGxAQGiwkHyQsLCwsLCwsLCwsLCwsLCwsLDQsLCwsLCwsLCwsLCwsLCwsLCwsLCwsLCwsLCwsLCwsLP/AABEIAMEBBQMBIgACEQEDEQH/xAAcAAABBQEBAQAAAAAAAAAAAAADAAIEBQYBBwj/xAA8EAACAQIEBAUCAwcDBAMBAAABAhEAAwQSITEFQVFhBhMicYEykUKhsQcUI1JiwfBy0eEVM0OCk6LCFv/EABgBAAMBAQAAAAAAAAAAAAAAAAABAgME/8QAIREBAQACAgIDAQEBAAAAAAAAAAECEQMhEjEiQVETBJH/2gAMAwEAAhEDEQA/ANG1cpGkKt0OoKMtCWnpQEhaIooS0VN6DFU0QCouJxAtI1xtFQFm9hvHesVxPxJibly35QNu0zgIogvcg65z+EGNqm5SCTb0GuiuWjIHtrT4qyZq9xnEWcSLZTOjE6aA7wotnnpuG36itBw/itq8zKjgumjIdGGkgx0PXanX7IdSD8HmO471QDw4tpnuAC476TlhxO5B26dKnuH1WsikKyfAnxVssrXZQTlW9bOZf5QHkEiOs1KwPiRjda1ds3AQYFxBmRtJmJzL+Y03o84NVpretZbjnjmxZfJaDYh5KlbeoUjqee+wnarPiHGLfk4jy7gFxbLtEEMvoJDZTrE868z8L8HtKExFt2LhYZH/AAv+LbcAyRNRyZ6PHG26XXC/2pzdIvWQtvkbcsy6/iE6/lXoeCxiXra3bTBkbUEf3HI9jqK8rwuAzDEIB6riwvpjKGTMqmRrBCz81afs5w92xjL1k3BcUWQ1wKSQjZh5ebMPqyk7TpHSp4+S26PPDT0SabmrsVGxGLtpOd0UDfMwEe8muhmPmppqlbxRYyM6FrqqY/hrmDGSBlbRTtvMCq7FeJ7xto9qxo8xmaWEciij+9T5Q5K1E1wVF4dccpNweqTGmUxykToakzTDpNCYU+aDM60ycNMIp1NNMGGlXDXRQCrq0gKdSB0UqQWu0Ep7g1NcFONcFQp0U9RTVFEWmD1FEzbCKatEVNZpBR+NCf3Uj6la5bVlMgwXAjQjSYrLcQP7viDctOvmMmVQ0kCSAco32Gw13raeKUnDsdsrW2npFxSTPtWH8UMF/d7sA5LgJ3MhWUxPTQ1hyXWUaYz42vVMOpyiST3jLPsNwPeihahf/wBFg5M4mwCCQQ1xRtvuapsV+0PBI+RTcuwYLW1BXuQSwzfG9bbZNOq08LWbs+PcCSJuMqn8TW2AWdQG0kTyO1aPAYu1fXNZupcXqjBoPQxsexp7Dl6wriGEjfXtULEcI3aySj9Mxyt1BBmNOYE7b1biyaYivOwilezlebcRx2ZrljGWAlzP6BmBzqxgFW3ywI03+9NwfClR2s5iASZAJgiNPYeofaqnir/vPE71u8Hc2rrKpDMAqK0EEToCddI1atSzrbMmYIjWIHMTPfSuTkvenTxTc2iYtGCu+YFnbLG30iANNRsSaFwey+FF4+f5ZuANcIVAQQSQA9wMI9XT7VNNgZbSz6vrM+wkkg7nNWaa+v78BedL1p7q2/KJIBmAGMchm+YNGF+Q5JNNhiwb9tFS/iGDgNFpj6gRszKNAZ3JHSj4Pgn8IWTaGWDrchjM9iZ+/wAzWkwuDt21At21trA9KqF9tAKIVrrmP65/L8UuG4KFXITKGSVUZNTryJP51LsYNbf0CPkn21NTctcKVUkhW7CXahYi8EEn7DUnsBUgpQWteqdyNu1MmZ8R4zEohumUtL+G20OJ0DEwZ1O33ovhrjDOBauqQ41RjH8ROTEDZ43H2qD45xBR7SF2RLy3EdR6g8hVABiQYY9Ki2MGtm/gUQEsGYCSRC5D5k9o+2lZXKzJcm42jUw0Qid/yphFbIMakK7FcimCFPWuCnKKQEQUqeopUiUrClFdrsUjcingV1RTgtFN1RR1piCiBTQRz2wylWEqwIIPMHQ1iON4I2EyXACplUeRG2uYEaNHwa3SrXXsq4IYBh0In8jUZYTJeOVjyfCYFMpb0S0NrGgGigHSO8VB4pgrjDzMOoK2zLm2CckGQWIERPz9q9gt8Cw41Fi1/wDGv+1S71+1YtlrjJatjm0Kvt79qynDd7tXly7x1I8MvOGNsMo9ALMNIJO4/Si8K4i1gs+FY2XIIOU5gw3AYPI05EDSpHjbGYK7iUbAnKIJukA20JkRlVojSdhqTWft43T0IBG5nf4rO42Xo8c8cp8mvwnFXvBbtzEYjzDuwvsgHYBdBHtWr8JeLHR8mKcvYcxav3MqlSN0vNoNQNG5/Onl+CJUCTCn+/b7VqeFcXs21i6C6yCPSDqI2HcDeljyZTL20y48bh1NVYY7E4U8VxDLdTy7ttWmYBaAGUMY6TpvParfGWQVBJ9M69Dy51k8ddtXsXae0oUGBEJBhgxzAg8tNRyq14haS1ATP6yAQugEakgAROg2E+9RyWW7VxSyaWuFsSpIYywgGBK6cqqeC8Ltni5uMVRMMi3G5BnIypE8tc0/00zE4NhZuMHdozFQHYGY00AAOtQ/DPDcO1t3xJ9bsYzSTlUdf9qrj17Ty7vTZ4vxsWuMmEsi6FkNddiloawMrAEufYe1Ns+MyhnFWgifz2mNwD/UhVWA9gazXEeIWlUW7WYW12bKQCdOo7DWqnGkXEAksoMnXTTtzqsv9FmWvoY/5pcd77arinjDE3XAwK21Qic94an/AEpPpHuJPQVV4bxNjmFxxfUvbJlSi5YEbKFB5kb8+1Zr98jK4IygnX23Gg6VdcFwV3FM74a1cKXV8trhARVaBLZ2+qCNgDROTPKlePjxntZ2fGuLVjpaxBBAZVUodpOWNYjrz61ok8cYQj1edabbLcsvv/LKgrPzVZg/CRwTNc9V4MBJQRlI55Jlh9/an4j93dWl19RDEEwQRqGIO3StfLPHqsvHGzaDxzFjF4yy1tTct2EklNfWxDRqfwgLI9xVrgsSt3EoQcuQMTmEMJ9IBnbc/au8FIK5LKlvxZztBGpJ6zyFXFjhFtVIYB2bViRv0HsKvGW3ZXUmkiNa4RVceHvaZntuxEQLZMgR/LNScDjFuAxuphh0NbbZ6GiuEU5qVMjQtPUVynpSAqrXaLb2pVIZ+nKKQ3NdFMyvXlRczsFHUmBroNfei22B2Iod/CrcUq6hlO4OtV/G+KphwltQDdfS2p0AG2dv6R+e1TaEziPF7NiPMY5iJVVBZm9lGvztWV4r4lxFy4osi5Ytn0qWRZZ9TrMgDbSm2Att8zM7O51JEsxH8o5DttU/idoeSC0qg9TmAxXoSOx3rC8u/Tb+WvZy4nEgK3728jcPbtkT3yqDH51I4B45ssTbxLJbZVzZxOV9YICnUN/TrpWVtcaBW4zkKs5VEwYA3UE6SY0NQeF8F8wvdmLeRmBIk7TJLDSNdft1omeUvZZYyz4tXjv2ksXNvCYdXbUq9xoUgDcIIPfVhWX4rxrF4wq142iUEBEUgLm1J1J9UaT00oWJi2bdwakoAREZQwEH8zyFLBZvMYkTzOUzOmntvWXJy5aa8XDjb2rb3DlcmFK3QJZTET1HYzUP9wCgFtPURp7SB1q9u22a+GUZtBMa5RzmO/60y9aHmQRIVj203n40FZzkrX+WN9RCwayczDbTL0/q95q3wKgsPT6mMAsNBvMjQk9B9zyrptQ4ljlnYnl2O9SLTBCwIzaiD7a/3rO5NccLErCYZbVzMNSJPXXbUCBP/MVZW38wLm5mqK7jM0mNu2vvPzV1w18wg9fvU3tUkiYlnOTqVVYEAkA/704YO3DBFCzzHP8AvUg6f5FcU61pGVV+KwI0AIJjQTWfxvCHUnIQOvQnnWobYGNWJAkbCefxQVwwKlR9OwjTbeDyipq5f15liLrJdMD+kr3jkN57ivRPBfjO7hrNuxesDyrYMspbzAGJbNl1BiToIqj8TYBV/ibMRIMb66D5qgt3XIm4cw5KSfT2it8eSybjmy4p5dvotWDrmRgwiZUzvqDpQ7tocwPkV8/8Lwbo7XbLtZYQVKEg6nYxv3G1ba5+0XE2cOEuor3ySou+kCF+pntiPUOggH9erHlxy6c+XHlj7eii3A0AHtTIrz+zj7l0BjfvnNuM5TcDSEgL8CuWPEGItXTDXb1pSCyEByF5+uAZgz9XTSpx58bdKy4cpN1vitUz2Bau+YBo2jx30BPXlU/hvGLGInynltyrAqwHUqwmO+1GxVoc9joa39xl6NIrhoWBJE2zMpseq/hP9vipBWmDKIlNC0RaCHtiu062NKVSFBFdiuxpTraUGFisTbtW2uOTkQFj7DWvNOHYg37r3biMbtwllH8iA+lROw5ddK0/7SOJraSxaactx87gblLcGPlsv2NZHhPiPy7mVltxDMzZddVJW3PM5oE1hy23qNMNS7q2XG5Tc80HzNjsAF0Ay8wNZn5omG44z3rdkKSt+Fy6SJGoJmIbmeWulZ/jhR4d3L32AJCwtu2DqFAgszDbXT3racB8HXUuWndgUQrcR5yuIH/bKARuBrO1Rhj2vLOtLgvDWGt6mxaLn6mKAmY1ieVP4j4bsX1y3M+WIgOVH5Vbb1F4xxS3hbRu3JKjksFmPRQTqa6NRht5/wCLfAaYfDXLtq8VRFkqwzFjIC+qRBkgbdKzuE4HcP8A5YzQGIEb8s3zVvx3jWMxweQLOGB/7aw1xgpBkk6kggHSB7xUfh2JRCFQknlM6GDExyNcvNl+Ongw3d5JuBwSpIKRGgYHXTvvzqLZslrt2VmDEjnoKtOHL5udSwzLrrpBB5xyNF8KYQMtwtqRcYRy0MCD8Vh42urykQsRwnOyLrm5E7D+/wB6Zc8O3VBMq3UDQ/noa0t8wZVSGWYHJhzFPsXM66jKTyb+9V4fSPO+2Ss8OfMJSP8AUR/aavcDhn/mt9Iyn8zmqQlxiwUAA+0iN511FTMEmsnQ6jb8/aljh2eWfRi2nMjIunMOR76FaBcwjAjUAnQkGYHyI3gfNWV7Eqo5STAHU9qjYy6cp5EwvXU6c+m/xV3GM5lVA+KKg6yZIUnpIIH5/mKtrKjKAT+HL782+5mqvC4SLyWyfSvrk76wRPfYfFXlyyJj+36Go8WnlGf8ScLF5VZNWTadAwiIHMkbieh61jMU0ZwNG9OkR7kTtXo2LsZSCIA/2G8Vk8YLPmEm2biH0kgaz8Gd6N6os3OqheH3S27sx0RZMySS0gALuTVva4NbxmCQWgDfts2Y826AnmpEARt96sfAuHwAxF1Xyq58s2hdLIZ9WcJnIk/T17V6TY4bat6JaRNZ9KBdfgV1YcW+3JlyfVePXcTcsW28xHtOYUKyMBoYlXIynToa03CTltF2BXMqtDQT0zQNh2k1v79gOpUgEERqJryn/rDtfvKQSttioC65iCQ5BJACyCQBOhFRycUwnS+PluV1U+9LspttlZWzK67j/cHaK1/CMcMRaM6XEOW4vRhz9juD0NYTBYpVK5AYYwVIJ/8Aee9d/wCoDCYu1fW5K3HFq+sbAneTzXvS4M9XVVz4yzcegZRIYfUBB7ipA1GnvQMThwxZTrzBj9K5gLRUEdDA9uQrt25KPFOUUopy0yHt0q4grlRQprg1rlo601m61wtVG8+/a1Zm/hmJOXIUJj6TmLfcg7dqwpsANpMA/b5H617jxThVvE2DZuiQfVI0IYbMD1qn4H4Ew9hs7lr7TIDwFB5HINCfefasssbsdIfgnwz5mS/eTLbHqRWGtwj6WP8ASNx105b+iCgK9ZXxrxjI1nDt6Ef1XGzZSyj/AManfU79tOdGOMwnSssrnd1ZcT8b4OwWU3DcdQfTaUvqNxmHpB+dKxlziVziN7zGZfLQfwbImG19SOf5yoOunKKm3MPh2keWAot+kRG8cxz71nOGqLVy/bRSW9JtLbJdsxcQoK7wF59e9Z+fl0rw8e6u+Lxattk1V/4ls5tVO7rrvzNVl3HJaKugkPbQqoCnUk+k/i6bd60vCvC+Nu53xD27IuEsbQXPvG6gwu3U79aq/D3BbGHtC7cDXLmdggB0kHK0Db5NTeL9XOW/S04Zwo2rTFjNy7DPGpAJmF7CfmieHsQqqybnO4B2DQ0SD7VNu3NM7L6iICjZQNdxz+1UnDLhawHCksjlwBtB9TGDvUWarWXcaoWhvTrVkMugnp002NDwt0OoK7MPyqRkhYBOk6A8o0AiK0kRaGtlt2UA7TM+01GxCOskiOfpO+uulTnvHLIBmJjn7+1BxWpGVtCJ+OdK4wTKhYW4z6suVRyMT71CxiZ7qgyFUEgCRJ+nMx5iCdO9WSLKN8j+1VuJxMG5c/lWF75dX/8AsQPios6VPbuCwwa5cuGdCFH/AKDX8yfsKmXANCZ01mOnaodtzYsrmJYnmIBJJn6Z3OtBw117lt2ugBV2RTGbSQDSMLil43UPkjMRpI0meWvtVOl0WcNaYrmVtT3JJ3MaEaTNXfArjMr51VYMoO/KSKpOO2PLfzZiw9wi4p9JSfrWIMZp+obTpS8PKbPz8aMcIlyzce+is5CrbVxAG/qnpqftVt4a41fwzNZvI920DAcMWNvSYhj9HLltpNV2B4woS5fJzGT5YnRVBCKT0GoYk6wJqBf45cuG3ZsGWuNFy4oAJXOVRQTsOZPf3rbDeLLOzKvTfDrBrBh8/qYZp13mJ6wRWQ8ReE3W1duO4CWkORbS+pgNV8xiNANSQAfeq/gnC7mGe8LGJdHBXQHMhP8AWrKQdfmOdbLhPHGuRYxiWke4MuVX+uQZlG1UEdzWu5lGVlxefcHuph7Pn2j5illS5auMMyE6ZrV3YrJBIIEDUmm47F2MS7r5ZBzi3dJIKjU20bqROs8qb4v4O2FZrXJgSp5XF6n+obH46islg7Fxg3q5CQTJIBHKubW/fVb34613K9w8LY7z8Jh7pMsAbbnf1IShM94n5qddvZGggwdoFZj9lCN/05i2xvuy+0KDH/sDWvxCB1IPMf4a7cO8XLfZUlFQ8A7KFt3DLhR6hs8bkd+oqeopkPaGlKnW9qVKwmcub0OKLeGtNWqM9KKgoSCnYvFJZtPeuaIilj8ch3O1KmicZ4uuHQQA11yRbSfqPMk8lG5NY1OEtirjXMQxuXIjkVQ7wi8gOlUS+IHuXLmKdQbh9KLyRd8qgfqd9aHw/i+Is5nBOUmToCJ6an9O1cnJlbdNuPGa3WlZP3VYuBRb/CdRHUDrO8bg1e+AOGeSt66+vm3JQka5F1Uz3JNUPD8SeIXbVkJ9BFy8wMplDAgGYIJgCCOfPevRSrzrAHv/AMVfFj9p5Lu6ExOMS2jXHYKiiSTsBXnHBr4/eMQxS55Qm7ZGUBiLzdCeZAidoq/8V22PlkB7iI2a4EWdNg0DVo323iqDjredcY4e56TbRWZdSMrFlaN+bCB0q87U4QDxHxbEWnFvywAwnNJjXSMw0kCJ7zSw/BLqMHGLAGoCqCRAyqQNdR8VoOGYWbI9QukfjI5/6SaMuCQXlNolHKszQqlTMAk5hAM9OlYzHba1A4LjvLu+W2iOCVBlcrT6llgJnU1oRc3ygTOs/GunasX4ubFWcQtzMrW4GUsojo6sQBBnUdRtsa1HDULDzyQHdBmUGVA3XXkQDy61Umuit32lYXEE+ZO6E7dCYH5CgmS06HQmRz9++lCvuq8z5n1eodY7ARy12mpDWzlMD7e+o+1FOD5cts5eeonvqaqb2HzNbBWBOZ5PRsx+5NSuJPcYoqAdSAdcsRqeX57U7CYRy5zn0iICnTTkdP0pWbpzqGY+yq3LJ2zOM0SRopIJjaNvmstxHi5OJuqLcpBkh8oIA0bMOc71qUxPra4UMg5EBBMjmQRprQ+LYtvJuRYLLkaTmCwIMmWX9Jo8YN2I/CWUBF81XzIHJEaOIzj08tRROKXsgCsJ/eB5a8wzH6JHMx+oqi4das8Nt57hYm6oBEgxpmgDprvVq1pb9zCmzA8oNeXTT0QLasOQJj7U8dROW9NaPDuGBB8i2CBGixvo2g01qg4pwTDWMVZui0LdsqUJT0KHmVLRA1Egd/itHwriYvWw2Uo+zodSjDcabjmDzBFSMVh0uIyXFDI4IZTsQdxXRcZZ0w3ZWK4jdyYsBTAYLGUxykz8Rr3oreG8K5a9ct55j1AtJ0gkZTJB61W8Z4FdwZt3Fm5bttJafWUy5cpBGpAO87KOdXmNxPmYbNYcKpETyCxBHbT7VhZptLuMK/i1cr4TEWmxGEB/hOGi9aG2ZXj1b840MEkVX4PAWsRe8pMZbt2Wj1X1a04WZiD/AA2aANQ0HpyqVxXBKyItlFe76lOUAEidSYO0bTtIG9RcbjmRRbYeW4kKqhSVI5GRp776b1l5+txX8/eq9k4XYs27KWsMytaVcoysH9ySDuTJPc1JtDSOlfP9jxBiUYQ4zT+JQfgHl8V6H+zjxZevO2GxAzMASj89AJV+uh3+9dWOc9OexuMVZzDuDI7EUSw86HfpRV1pt2wrfUBp+Xsa0SkWzXabgvpFKpoUF0ammCn3d6YKoxUFZL9oONzNaw0jJHn3ucqD/DWO5B+QK11sV5H45uueJYgaggKF1iAEVgfaZ+9Z8t+KsfadwH93ZrpZSq2YZxlA0nUHluPczFV/kDE4g2xntq5yplQbn6Myk7HTQHTflVD61u5XJ+rMw685Mb7V6V4F4KLl0YtlhVHoJ/G2xb2Ake/tXNJ8pI23vG7/AOL/AMFeGWwSvmKF2gHJMELMEkgGdT7VomE/5p/zXM1ck8ta65JGAgtj/mvNMT/A4pivTNtirGNcpKhtussd69AxnEPLRmKMYExpr23rEfuefCJdHrvB2uFubZz/ABV68zAncCozqsZ2t+HYsKJB/huTkBH0iJPxP6gUS1jkN5squ5ACnKsKOZ9RgTtpPOszwLC3GdjdXNaaVturBV3BgAQdcvxtyrXMpt2G01UTC6HSNBpuYrOWtbJoLipu3rUBAgBB1Mkwe1QrOKS4WCwEUhWUkrAgEnTTrHxWgGijNpIGh78qouK4IG60EIGUMxGh0PbckD8qeU+yxv0NdNu24MejKdTJiSNydYNBTigXMqFmj6YtXC0bbBSdD1GoIqQjKykgkMQBqpYDKcwMRvTOJcTt2QGaSTmXbnE6+8CovXa3bOJzsTl2UDWVMjswkjb2qYbsWswMBmHfQkSPffWoOBti4tq5bIllUENoSFOs9JHXoKm4LCG4753PlBvSsbkaNrzWZ096rHZXS5QLHpIiJqFiJOYSMsEHmT7ULF4JYbKJhYgSInpqKoset20fQ7m2dQW1NrkYMkkGe8RV5ZaRJtJtFrkgW5Og/iCQqgADbbY6cz0p+ExaJfcDM9zKFKqpMgAlcoA0Ek699ajYXHG2Xhs2YmSWDlMqDMMwjTQnbrUj9n2CJOIxDmXd8g30Ueob8jmEdgDzoxmxlbFrwfDXRndwULtOQMGygCBmA0J9j0q1Vm6g/EURqbNbSaZb2Y1sEEMJB5cqgYrw/h7hLFCrMZLW2a2TG05CJ251Yk0i1Fg2y+K8Hvlizi7kfyXlW6s9QfSw+9UHEvC2NCZWt2MQoGhtfwrg/q9WhP3r0edK4GrO8WNVM7Hz5fwRsXIvJcSJgXEKHfTKToTW6/ZNwoi9fuupA8sKjTIktLANsx0ExttXo9yCIYAjuJ/WhEwwjaIipnFq7Fz3NJQ0p41mgTRFNbM0myoAgUqYoNKp0GfuUPNTr7b0Cae1JIuQJrM+MPChxUXrTBcQIUg6KyjZSY+odTvt0q/Sjo9TlNmwPh7wAxuB8XlCrtbU5i/+thy/M9q9KTQAAAACAAIAjYAcqCrURTSkkAoauM8a79BXBT1FMI1+yTqTry/zkOw3rMeJOCDC4S9fw7XEcAFlzZkILgEZSDEAmCI2rZKtVnii+vlLYJAOJbyRPQiXMf6RA7kUrAx3hG7b8oOXJYDMJOknRhB0knn3rQ3OKW7sqLgAA3kDX36frrWau8HTD5rbFvIklTJ3GjEjkRO/PemcP4OQ7sl3zbTlwLSEEmdAScwVRsfyrG2xrG0w/EgUDEqe4Mg9NP7US0qrLEDMd/8Ab4qq/wCiLlMErGu5OoH4ddqZauC5mt3VGeM/8pYHZtN4gacjT8r9q1PpcWArH52IiOkinuSsyZ129hrvVJgsSfMfOSGAAUE8gBJDDfXrr+tELXAVi9BBI+kNOwAFLZ6X1lQ+rCCNp3HzyoHDgLY8l5Bk5DrDiSwg/wAwB1HaRQku5VzXHWVEnKYB09RPao+HtveOhbyw2cMQBGkAKCcx5+o71W06WSvIYjfMevLT9BULHYVmViGOqkD3I33+KgYrz7aOy3c0ByPTq2XmAu+vKoHhPxHcuW8zg6CCxiIzNlf2/D7r3o8t3staC4NwXD2rxLXiEO63SFZjEkMNPTA25x030Xh/EA3sQ9slrTspBJ0LBYbyzO21VngDBG/fxWLvKCCRbtA6wAcxIHL8I983StkcOFJygAdI0PUR76/Jq8MftnctnZprhFdC9Nun+bVz8q1QbXKcRTTTDjVykabQDjQb5+k96JNBxR9PyKQSKKgoSmirQEm32pUrW1Kp2GXvnU0EGn3GpgoUItFSgJRVoA6GiqaClEWkEhaIKGtFFAIg8jHxNY7jD5sYblxxlwq+kDQAuFZ31PIEDtFbOqbiXhe1fuF3ESuUhfSCIO8bmTM9qWU3Dntm/EHG7C29LquHmUBDAyVmSNRI5djWk4asWw7RoNYAUKInTlAqRxngdh8FdsZFt28sjIoXKy6qw6mRz3rzjhNy8bBw90lWAKqTmWARIlvp6QTyNZ3pUu62mK4zh9nMEbLBnXsNzVPh8eXvG8qN5YYoq7M3pAb7MswetM8Oo+HthcQTDBoYay2mVU0Mkj70ThmAvKuVcqZizTc9TaKCzESFWSRz59qxtyreai2uY1GBBtsSRsVmg2r9qIZAnq3YDbQ8tjRsDh7d3y7hZnGpJZ4nlqqwN+3Kk+HspqGjNqIOnSYJg7dKNZH8QeLYizlSCkNdQaRqMwz/AGEzV+yAQUYKenWshxqyqWFa6mdGbLmtjXcmY0100jrRLV1/JFy1ic6ZsqAqqwJAhwBObX6qcys9pslupWkbBq1sqT6uoOo6x/tVPYwRe35GZbdthBNpIf6ZyiZjYSxqDwHxav8AGDqVyGWY7ADRoLEa9tzNG8KJi8Qt/F21TKzEWLdwlA4GhYkA66AdJza7EaztlbpeX8cuHxWFRVC27imzA0AI9VuI6ER/7GtExrDtjzeFtXssl7NOUiRbI0zZtgNZBrXrdI+ofO3/AAfvWmFRlBTTTXSaVaJNNNJpxprCgG0wmn0w0w5QsTsB1IpzuBqaZaUsczD2H9zSoSQaIlDFPU0BLRqVDWlSJlqVKnVKyFPU02iUAZTRFoFsVISgDpRVFBSiK1AEinrTBXSTyFBK7xXdy4LEk7C036UBrSXbYuoozugI5cpUTTPGoY4HEAZQCh5mTtoNNzVNxTG+Rw8Pbn021C9tAJI5aVnmvBW8U4wtuLBtlnAyW7hJ+skZRO0zlnURp1qZiuNW3tZyyKfpe2zZWQg/RlPtWl4FwW23D7Fq+gbMgd5GuZhmLT/NrvvWP8Q+CRbv2r2HJhmEh/XBBENJ5HU/HepyxOZWVD4xdtxmGIVbkzlBB8wEiLcKYiY1Mc6leGLlzIBdK5VlMgI1IZtyNRB2U9BW54N4dsIFZ7a3Lu5uOMxntP0gbQKr/EfhK3dJuKqeZIysVGpLSc0CWmSNZNL+d0fn8ldZxgFtrT5rgUyoyycoAOp7a69qj4C9ZxF43UaYtqg0jzGO6nrlge3xVR4f8LYi/cZTdNuwSWMSQxmQFBj0mtTxvgdnAYUYi0DnsMhLnd1NxVdSBAGh0/5oxxouYz8BF4nPmVG1YCNf9TZZ+5NaDhBAw6hBlUBlQDYAMVWO2mnaqfi/FYwV2+h08ssCO40/tVj4VU/uWGnfykJ5zIkn5ma0w1vpOaTdsDMI6AA9CNvyJFctyPbmOnt2oziuEVqgwLzFdBpRXKYcNNanxTSKCMIoN65HcnYUS68CaHaQ/Udz+VBmJZ1k6n8hRq6aaaYOBoimhRT1pEkrXK4mlKpDLTT5phFdDUlCKaIDQAaIrUjgyUdDQEo1s0GKtHUUJRR1igqRrsU9adl6b0yV3FsNnt3LYiWRgXYSFBH+aVlXwL31WyyXETTzA2npDDMM34h7da3b2hEdTB/v+QpWbGx6hgfkzU3HapRLVrKAv4RoOoHId6bfw2aO1HsrAjp+nKiAVSQraQAKV5JB6xRYpRQEbBYRUVVAiAAPgRUDxfhzdweItKJZrZgdxqCSfarlRTbtolYHPQ/3/KgmDxDg4PyLcAZUQ84UkZtBIMifvWzw9g20VFOZVAUTvAEDUdqr8LwW2l12RYIbMokwIkEBZgaNVstuBp9J27VOE0vK7MruWiEVyK0QHlpsUfLQ7goAcU0iirXfLphGayCQedJlorCKYaCBauUbShFaZlSBpUopAdDSoSilS0Gd6UhXaVQpw0VdqVKgQe1tTxvXaVI0paLbpUqZVISn865SoJ25uvuf0p1rZP8AORpUqAKN/inClSp0Ea6K5SoByb0cVylThIi/9w/P/wCaIn0D/OtcpUA65TbVKlTB/Kg3OdKlQA1o3T4pUqIAb+9R+dKlTIS5QmpUqAVNWlSoMjSpUq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536" name="AutoShape 8" descr="data:image/jpeg;base64,/9j/4AAQSkZJRgABAQAAAQABAAD/2wCEAAkGBxQSEhUUExQUFhUXGRwXFxgYGBgcFxgaHBgYGBgYHBocHSggHBwlHBgVITEhJSkrLi4uFx8zODMsNygtLisBCgoKDg0OGxAQGiwkHCUsLCwsLCwsLCwsLCwsLCwsLCwsLCwsLCwsLCwsLCwsLCwsLCwsLCwsLCwsLCwsLCwsLP/AABEIAMEBBQMBIgACEQEDEQH/xAAcAAABBQEBAQAAAAAAAAAAAAADAQIEBQYABwj/xAA/EAACAQIEBAUCAwcDAgYDAAABAhEAAwQSITEFQVFhBhMicYEykUKhsQcUI1LB0fBiguEVciQzkqLC8RZDU//EABgBAAMBAQAAAAAAAAAAAAAAAAABAgME/8QAIhEBAQACAgIDAQADAAAAAAAAAAECEQMhEjEiQVETBDKR/9oADAMBAAIRAxEAPwDRtSVxrhVugqCjChLT1oNIWiKKEtFTegCqZogFRcViFtI1xtFQFm9hv81iuJ+JMTduW/KBt22YBFEF7kHXOfwgxtU3KQSbeg0opLRkD21p8VZM1e4ziLOJFspnRidNAYmFCHnpuG36itBw/itq8zIjgumjIdGHMGOnfanX7AdSD8HmO471QDw4tpnuAeY76TlHmCdyDt06bVPcPprAK4Vk+BvibZZWuygnKt1DmHQBpBIjrNSsD4kY3Tau2bgIMC4gzWzpMxOZfzGlHnBppretZXjnjmzYfJaDYh5KlbeysOp5+wnarPiHGLfk3xbuAXFtO0ahh6TDZTrE86808McItKExFt3LhYdG/C/4ttwDJE1HJnr0eONt0uuF/tTm6Res5bfVJLLrzE616HgsYl+2t20wZW1B/uOR7HWvK8LgMwvoB6riwpiCoZcwUyNYIWatP2c4e7Yxl2ybguKLIa4FkhGzDJM/iyk7cqnj5Lbo8sNPRJpualio2IxltAS9y2oG+ZlEe8mujbMfNTTVK/iixkZ0z3FUx/DXMGMxo2inbeYFV+K8TXjbR7VjR5jMZYdsoH9anyhyVp5pBUXh1xyk3B6pPKDHKRyNSSaYKaE1PmgzImmRDTCKdTTTBhrqQ0ooDqVa4U6kDq6lVa6kSouDU00U40gqVFFPUU1RRFpgRafm2EU1aIqazSCj8aFv3Uj6la5bVlMzBcCNI0mKyvED+74jzLTr5jLlUNJUSQDlHsNh3ra+KLc2CT+FkaekXFJM+36Vh/E7Bf3e7AORwTvqFZTE9NDWHJdZRpjPja9Uw6nKJJPeIn45Ci5ag/8A5HgyTOJsAgkGbij9TVPiv2h4NHyKblyDBZFBXuQSRPxvW24yadVp4Ws3Z8e4EkTcdVP4mtsAp6NpInkdq0XD8Xavrms3UuL1RgYPQ9D709h16wriGAI79qhYjhG7WSUfpmORuoIMx7gVbiyaYivOwii9nK824jjiWuWMZYCXC/oGYHMjGAVbfLpGm/3puD4UqObOYgEmQCYIjT2HqH2qp4q37zxO9bvB3Nq4VU5myrbUwRE6CddObVqWdbZkzBEaxA6fnXHyXvTp4pubRMXbYK75gWdssctBAHUbEmhcIsvhRdbz/LNwBrpCoCCJMBnB09VTTYGW0s+r6z20Ek67nNWZa+v78BedL1p7oTyjIBmAGMchPzBowvyHJJpscWDftoqXsQwYBotsfUCNmYbAzuSKPg+CfwhZNoZYMl4YzPYmfvyrSYXB27agW7a21j6VUD8hRCtdcx/XP5filw3BQi5C0oZJUDKJOvIzUuxg1t/QI+Sf1qblrilVJIVoK7ULEXggk/AG57VIKUFrXqnmNu1MmZ8R4vEohumVtL+FGi4AdMxMGfb70Tw1xhrgFq6pD7oxj+Jb/mIGzDmKheOcQUe2hdkS8ro6jUPOVQBpIMMelRbGDWzfwSIGLBmAkkQuQ557RPtpWVysyXJuNo1MNEInf8qZFbIMakp0UkUw4URabTlFICIK6nqK6kSlYV0UtLFIyRTwKVRTgtFMqijrTEFFANBOe2GUqwkMCCDzB3rFccwRw6ZLgBUyqPpG2uYRo0fBrcqtK9lWBDAMOhGlRlhMl45WPJ8JgreUt6JaG1jQD6QDy+Kg8UwNxh5mHUFU+s2wYQAzqQIifmvYbfA8ONRYtf8AoX+1Sr1+1h7Za4yWrY5mAvt79hWM4bLu1eXLvHUjwy9cDG2GA9AzMNIJPL9KLwviLWCz4VjZcgg5TKsNwCGkaciBpR/G2Nwd3Eo2COUQTdMMiEyIhT2nYazVAmN09CARuZ1PxUXGy9HjnjlPk12E4o14C7dv4nzDuwvOoHYAaCPatX4T8WPbfJinLWHMWr9zKGVhutw7QRs399PMMESoGZoU/wBe1ajhXF7NtYuhnXQj0g6iOXcc6WPJlMvfTTLjxuHU1VjjsVhTxXEMt1PLuorZiYUvABWTHSe81b4yypUEn0z8HlWTx123fxdt7SqoMCISDDBjIg6xI16Va8RtJagJn9ZAIXQCNSRAidOk1HJZarilk0tcLYlSQzS2kwJWqng3DLZ4ubjlUXDILjcgzxCxPL8X+2mYnBMLNxg9xokqAzAzGmgAB17VD8M8Ow5tu2JPrdiRIJbKB1quPXtPLu9Nli/GzPcK4SyLoWQ112K2dxGUgEsfYUlrxmbeuKtBE/ntMXUe6kBgPaazXEeIWlUW7WYWxs2UwTp1HtrVTjSLiDUsoMnXTTtzqsv8izLX0Mf8aXHe+2q4p4vxN1wMCttEInPeHqPsv4R7iT0FVeG8S45hccX1L2yZBRckCNlCg9RvzrNfvkZWBGUE6+242q74JgbuKZnw9q4Uur5bXDCIrQJbMfqgjkOVE5M8qWXHx4z2srPjTGKTpaxBBAZVUqdpOWNY9+fWtEnjjCkeoXrTbZXtNv8Ayysifmq3B+EjgWa567wYCSgAykc8m7D7+1OxP7u6tLqMxDEHQhhqCQdula+WePVZeONm0HjmKGLxlpram5bsJJK//wBGIMan8ICyPcVa4LErdxKEHLkDE5hDCfSBr7n7UvBTK5LKluec/TBG5PWeQq5scItqpDAOzasSN+nwKrGW3ZXUmh41/rSEVXNw97TM9tmIiBbJ9Ijp0qTgcYt0GPqUww5g1vKzGikIp7UlMjQtPUUlPt0gKq0tEt7V1TsKCnKK7maUCmbr99ba5nYKOpMDXQUW2ynYih38KtxSrqGU7gjSq/jnFkw4S0oBuvpbU7AbZ2/0j89qm39CZxHi9nDx5hOYiVVQSx+B+p0rKcV8SYi5cAtC5Ytn0gsqyz6nXeBtpSWAtp5ZnZ3OpIlmPboO21WHE7Q8kFpVB6nIAJXoSOcc6wvJb6bfy17cuIxICt+9vI3DW7RWfhRofvUjgPjqyxa3iWRGVcwcZofWCMu4bsJ0rK2uNgrcZyqrOVRMGAOQJ0kxpUPhfBfML3Zi3kZhI123JO0a6/aiZ5S9lljLPi1WO/aQ5c28Lh1c6lXuNCkAbhdPfU1l+K8ZxeMKtdNolBARVIC5tSdz6o0n4oWJItlLg1JQBhH0hgNfzPSuwWYXGJE8zlO+mntvWXJy5aa8XDjvtW3uHq5PpK3QJZTEE9R2M1D/AHAKAW09UadY261e3LbNfDKM2gmIOUc5j/NaZetDzIIkKx7abz8aVn51r/LG+ohYNJOZhtpl6d/eat8CoJHp9RMSw9I35bk9B9+lKbWVhLHLOxO40570e04QsCM2o19tf61ncttccNJeFwy2bmYakSeuu2o0E1ZW38wLm5mqK7jM0mNttNfefmrrhr5hB6/epvapJExLOcnUhVgQCQD/AHpwwduGCKqzzH+TUg6UinWtIyqvxWBGgBExoJqgxvCGUnIQOvQnnWnMkAxqxIEjYT/agphgVKj6dhGh0315VNXL+vMsRcZLpgf6SveOX9xXofgvxnewtm3YvWF8lBqylvMAJLZo1BiTpptVJ4mwCr/E2YiQY76D5qgt3HIm56uiknTtFb48l1uObLinl2+ikuK65kYOIn0kHQ6jamXLQ5gfIr5/4ZgnVzdsu1phBXISG1O2m/tW1uftFxNmwEuor3ySFu+mIH1MyCPUOWwP69OPLjl058uPLH29HFuBoAPahxXn9nHPeAY3r5zbjOy7xpCkAfAptjj2Is3TDXr1tSCyH1ELz9UAzz36aUsefG3SsuHKTbflapnsC1d8wDQ6P7HYn8qncN4xYxBi08tuUYFXA65TrHfaj4q0Oex0Nb+2Xo0ikNCwJIm2d02PVeR/UfFSMtMGURKbloiigh7YrqfbGldUhQRSxSxpTraUzCxWJt2rbXHnIgLH2FeacNxBv3Xu3EY3bhLKOSIPpXXYfnpWm/aTxRbSWLTTFx87gblEgx8tH2NZHhXiPy3ysLeWGZjl1kqSE7+qBNc/Lbeo047Jd1bLjchueYCbmx2AC6AZeYGsz80XDcca5et2QpKX4XLpI02J2IbmeWulZ/jhRwHd2e+wBMQtu2DrlCwWYjbWtrwLwddS5ad2BRStxGmLikD6CoEdNZqMMe15Z1pcD4bw1sT5FoufqYoCZjXU8qdxDw5YvjLcD5YiAxA/KraovGeKW8LaN25JA0gRmY9AOddOow2wHi3wJbw+Ge7avFVRZKsJLGQF9XIyQNulZzCcCc//ALfqgMQI35T81bcc4zjMeGkCzhgf/LXKbjAEGSTqSCOUfNA4fiUQhUJJ5TMg6xPY1yc2X46eDDd+SbgsEtuQUiNAw307786jWbJa7dkZoMSOei1Z8OHnZ1ZhK666QwPPtRfCmEDLcLakXGHaAYEfasJjt1eUiFf4TnZF1zcidh/Wm3fDt1QTKt1Gx/PStJfMGVUhlmByI6U+xczrqMpPJuveq8Eed9slZ4c+bVY9yP6TV9gcK/8ANb6RlOnv6qOlxiwUAA+2kdeoqbgk1k6HUbfnSxw7PLPoNbLmRlT3zEflloFzCMCNQCdCRuB86dB81Y3sSqjlJMAdTUfGXTlI2Jheup0/Lf4q7jGcyqgfElQdZMkKT0mY/MfcVa2VGUAn8OX35t9zNVmFwkXltk+lfVJ31gie+w+KvbtoTH9BUeLTyjPeJOFi8qsmrJtOgYREDmY3E9KxmLaM4GjenSI+RO1ejYuxlIIgf8Despi/J8wnyzcQ+kkDWfvNG9C47nSD4fdLbszHRFkzJYs0gADcmrezwa3jcEgtAG9bZsx5seQPVSIGm0VY+BrOAXEXVuBFc5DaF3Mpn1ZgubflXpNnh9pNEtovP0qB+grqw4t9uTLk+q8evXrti0fMR7TmFAZGA0MSH+k6dDWm4UclouwK5lDQYJ6ZoG3trtXoF+yHUqQDIjUTXlH/AFd2v3VIlbbEAD8RBIYgkwFkEgCdCKnk4phOl8fLcr2nXpcqUbKVbMrruP8Ag9K1/CMcMTbM6XEOW4vRhz9juPesLgsUqlSgIDGCpBP+6e9ceIDB4u3fW5KuwtX1jSCd9eYqeHOy6qufGWbj0HKJDfiAj3FHGo0oOJsBiynXmNOfakwFoqCOhge3IV27clHinKK6KctMh7ddSIKSooUtwa11rems3I00tVGwH7WrM3sO5Jy5ChMaKZn7kH8qwhsANImAeuo+a9y4nwy3ibJs3RIOsjQhuTA9ap+B+BsNh2ztmvNMjzIyg7g5RoT71lljdhE8E+GfMyX7yZUHqtod3PJj/pG46+2/oU0BXrKeNuL5Gs2G9CP67jZoLKPwKdxJ37ac6JjMJ0rLK53dWXE/HGDsFhnN11B0tgsJG4zfT+elY1+JXOJXvMZlyKP4NkTlJn1Ix/nIB19qnXLNh5/hrlCekQI1jn/Ws3w1PLuXraKWY5TbW3LNmziACOgXn171n5+XSrh491d8Xi1bYoJV/wCJbMmVbdl1351WXeIJaKvbE+YilVGXRiT6Tz6bVpuFeFcZdzviLluz5hLG0FzjWNxMDbqd+tVfh/g1jDWhcdWuXc7BADpIOUwNh7mpvF+rnLfpZ8N4UbVpixm5dhnjUgEzC9hNP8PYhVVk39bgH8LQ0SD7VNu3IGdl9REBREKo130M1TcMdmsBwpLI5uAcoMsxg71Fmq1l6akWhvTrNkMugnp07UPCXRcUMuzD8qkZBl0nTkD220rSRnaGtht2AB2mZ9qjYi26ySNd/Sd9elTnvHLoDMTHP3oOK1IytuP/AL+aVxhzKhYW4z6suUDkYn3qFi0Ny6oMhVBKgSJO2ZuuhOnerJFlD8jtO1VuJxMG5c/lWF75Zzf+4j7VFnSp7LgsMGuXLhncKD/2DX8yfsKmXI0JnTWY6VDtubFlc0sT0gEkmdup1oOGuPctu14ABdkBjNpIBpHAuJ3TdQ+SMxGk7STy1qnW8LOGtMVzBt+7EnfoRpV5wJ2ZXzqqwZQd+UmqPjljy383UWXci4p0KT9Y2MZp3HXSjw8ps/Pxo/7oly1ce8iu7ZVtq40G/q9tTVp4a4xfwzNZuo120DAYMS1vSdmP0cuX06TVdgOML5dy+fUST5Yn6UBCqT03DHnAmoF7jly6bdmwSS5i5cUAMVzZVAPJeZPf3rXDeLHOzKvTfDjB7Bh8/qYFp13mJ6wayXiLwm62rtx3GS0hyLbX1MBqudjyGpIE+9V3BeFPhnuixiLiOCugM2yf9SkEHX571seE8ea5FjGLZV3GWFb6pB3RtVBHc1rLMmdlxef8Huph7PnWTnBIS7auMMyE6Zrdz+WSCQRoNZpuNxtnEu6m2VOcJdYkZRqURupEwZ5UnjDg7YRmtj6WBKtyuKOv+oaA/Hashg8PcYN6uQkEySARyrm9++q3vx1ruPcfCuO8/CWLhMsAbbneWQ5CfmJ+anXruRoIMHaKzH7KLbf9OYts152X2hQY+Qa199A6kHmK7cP9XLb2SlUVDwDMgW3cMsFEMNnjf57VPUUyGtDSlp1vaupUmcub0yKJeGtNWqM9KKgoSU7GYtLFp71z6UUsfjkO5MClTRONcYXDqAoDXXJFtOpG5PRRuTWNtcJOKuNcvsblyIMkFVPRV2UDpVCniB7ly5inCm43pReSLuFA/qd9aHw/iuIs5nBOUmToIn5P6VycmVt0248ZrdaZ0/dFi4FFvlvp1jrO8cjV94B4Z5KXrryfOeUJGvlj6T8kmqDhuJbiN21ZCfQRcvMD6MoYEAzqCSIivRSrzrAHv/xWnFj9p5Lu6PxWNS0jXHYKiiSf859q854PeH7xfYpc8oTdsrADRebpPMgb7RWg8VWmbyyA91EbNcVV5bBo3Mams/xxhfuMcPc9JtqjFfqGUllMb/zCO1VnanCI/iPieItOLeRQGH1SY10iR0EA96XD8EuIwcYsDcBVEiBlUga6j4rQ8Lws2RDC7H4yvP2mirgkF1TaLI+VmfKqlTMAkyCAZ5jpWMxtbWoHBsd5V7y20R9VDAjK3MSQJnU1oRc3ygTOs9OtYvxd+9Wb63Mwa3AylgMs7MrEDQzqOo2rUcMTMPPJGd1GYAyoG6+xAPLrVSa6K3faVhMQT5k7qTt0JgfkKCZZp0OhII5/86UK+6rzOf6tdRrA9o5dpqQ1s5TA+35j7UU4PlyW/Tz1E99aqbuHzNbBWBOZ9ejZvzJqVxN7jFFWOpAP4dtTy+KdhMIxclzKjYKdIHI0rN051DMfZVblo7S/qiSICsQT0jb5rLcS4sTibg8uUgycxCkAGDmHOa1NvEnO1woZByIIJleZkaa0zi2LfybkWCVKNJLRAIMmSv6UeMG7EXhDqAi+aHBQMSI0cRmGnLUfajcTvZAqsAf3geWvMFm+mRz0/WqHh9qzwy3nfMxuqARIPKdB01iatTaW/cwxswPKDXl02KwEB6An9KeNkTlvTXDw/hgQfJtyBEhQPfbrVBxbg2GsYq1dFpbdsqUJX0oHmVLRA1Ej/BWi4VxMX7YYqUfZ0OpVhuO45g8wRUjE2FuIyOoZWEMp2IPKuiyWdMJbKxPEbuTFgKdGCxlMcp1+I170c+HMK5a7cth5g5hmk6QSI1INVvGeA3MH5dxP4lu20kz/ABDbIjKepA5zyFXWNxIu4abNwKCI9liCOo007VhZptLuMK3i1YfC37TYjCA/wzmi/aXbMr899J6xMVAweBs4i95S4tbVlo1vIyXAszH8jNAGuYA9Kl8VwQdESyitc9SmAAYnUnXQRtO0gVExuPdFFtvQ4kBUyyrDkdP+dN6y8/W4r+fvVex8Lt2EtLawzI1pRlAVg0dyQeZ1Pc1KtDSOlfP1nj2JRgA4mfxAHXseXxXoX7OPFd665w2IhmAJR9M2gEq3XQ711Y5z057G6xVnMO4MjsRT7DzodG6c6MtNu2FYeoAx+XtWiUm2a6m4IemuqKFBdGppgp92mCrMVBWR/aDjczW8NPoA8+9zJUGEWO5B09q19sV5H45uMeJXxsQFCmYAARCDPvP3rPlvxVj7TuBNh2a4zqVWzDMIA0nUHluB3M1XiwMViPL9dtXOVcqqNT9GZeY20BHWqH1rdyuT9Ut35z3r0vwLwUXLgxbLCqP4ZO7tsW9gJA6/Fc0nykjbe8bv/i/8F+GTgVbMyF2gHJMECYJJ1nU1oWE/5pSZqSTyrrkkYCC2K80xX8DimJIAKMQxjWCQpOnWSa3+N4gbSMxQmASBI102rEjBi5hFuD13Q7XCfxHOT5i/mY13AqM6rGdrbh2MCiQfQ5JQH8IjX4n9aJaxytdbIruQApyiEA3PqJAnas1wLCXGdmuDNaaVtsCFG8wBodY+K1zobdloGoEwNDpGg+1Zy2tbJoLinm3rcBQgEHUyTBHSoNnFJcZgICKQrKcwgQCTpp1j4rQjRRm6Dfvyqj4rggbrQQoKhmI30PbcmPyp5T7LG/Qt1rdtwQPRlOpB0kjedYPSgpxPLmVMxj6f4VzNG3ITIPUagipCMrKSCwYgCSpIEHMDtvTOJcSSyAxDEnMv0nQxz7GB9qi9drLZxOdicuygQZBkdiJjaphuxazTAYjlyJEj9dag4K2Lgt3EIDMFBVtGgHWemn9Km4LCG47l3JtBvQsbkaEz/LM6VWOyulymWPSRETULESZEjLBB6n2oeLwSw2UTAiNt+mtUOOt3bR9DObZE+rU2zqCVMzBnvEVeWWkSbSbJe5ICa6A+YJCqAB8bHTrT8Ji0S+4Gd7uUAqokkASIA0AknX/VrUTCY82y+VswYmTmDlcqCdZGhgnWpX7PsCf/ABGIcy7vkEgyEHqG/I5h8AUY90ZWxa8Hwl1c73AULmcgYHKIgTyJ9jVqrHqD7iKI1NmtpNMt7NZJkMAZ5cqgYvgGHuElkys2pZGZGMbSVIn5qxJpC1Fg2zGK8HNl/g4q6B/LdC3UnrqAR96oeI+FcaEysmHxKAQMn8O6O+ogn3J3r0XNSBqzvFjTmdj5+v8AD2w9yL1u4kTAuIQfhvpJrdfsn4Sy3r910IBthUaZEkywB2bYbbV6K+ogiR3oTNDiNoilOLV3s/Pc0lDSnjWgTRFNas0myABArqYoNdU6DP3KHmp1870Cae1JAuQJrN+L/ChxcXbbBMQIGv0sg2U9x1+OlXyUdHpWbNg/D3gBjcD4vLlXa2pnN/3N07c69IQwAAAANgNh0oKNRFNTJIBQ1Izxrv0pBT1FMI1+yTqTry/zkOw3rMeJeCDC4S9fw7XEuAAsoaUILAEZTIEAmIitmq1V+KMQvlrYJAOIbytf5YJcx7CPdhSoY7wjdti0HzEsBmEkxmOjDpJPOtA/FbV2QLgCgfVIAnrPT3rOXuDph8yHN5EkqRMSIBkciJ359qZw7gxzu6XDdt3C8Wk5zoCWJAA2rG2xrGyw3EwUDSp6Ec+mn9KJaCrLGMx+rr7VWf8AREg/h57k6gcpO396HacXM1u6ql4zjkxB2bQ7iB7U/K/atT6XFjKx7zsREdKe5KzrOu3sNao8FiDnfzCQYAWTpAA1DdzrrrRCzjLF7UEjZTJ0AHtS2el/ZXP9QiOu4+aDw8C0PJcEST5bawwksBP8wG45xIoC3wqzcdSVEkgwNtSaBhrTXjoWFsHOGMA7QAq7x3O9VtOlkrSGI3zHry0/QVCxuFZlYhjqpAHeN9/ioGKW9bRit4sQHIGUS0cwBvy0qv8ACfiK5ct5nBgCCxjaWhvbl/t70eW/Za0HwjhGHs3iWukId1ukB2MSZ29Om3OOlaLw/fBvX3tybVxlIJPpLAQxTttVb+z/AARvXsTi7qghiLdsHUhQZJHQfSPcGtkbABMAAdI0PUf1+TV4Y/bO5bLmmkIpQvTbp/m1JWqDaSnkUw0wRqSuptAONAxB+k96LNBxX0/IpBIoqChA0VaAk2+1dXWtq6poZe+dTQQafcamChQi0VKAlGWgDIaKpoKCiLSCQtEAoa0UUBxB5GPisbxe5mxhuXHBXDL6RoAMwBd9+QIHxW0qo4j4Zs4i5nccspAMAiDoY31Mz2pZTcOe2X49x2wtv03FcNuoIZZJWZ6SOXY1puGwLXmMQYEnYACJ05RUrjXB7D4K5YKKlvLIyALlK6qw5TIFebcK842Dh7pIYAqpMjKCJHq26QTyNZ3pUu62eK41Y2eZGywZ19tCap8Nji903lQ5AxRVOjnQK32Kzr1pvh+2+GthcQTDBoYSZbTKF6n9aLw3h91FyjLbzEsS4zPooJJ1ygkkdd+1Y3yreai1fGqwINtpI2KzQrWJtgQ6BPVuQIjQ8udFwNi1d8u4SXiSSz6ztqogb1z2bKaqQM2srsOU9OVGsj+IHF8XZypBSGuoNI2zDN9hNaB0GhRsp6dayPGrQt4dWuL5ltmy5kENuTtprpv3p1q43lC5axLMuaEVlUQsgZWAAM6j1U5lZ7TZLdRpWwaNbKkyeo+oe39qqLGDNxPILBLbaN5aw/0/TzjYSxqv4F4sA84OpTIZZjtpoYnntpuZo/hOzi8Sl7FoEAZiLFu5Kqw2zEjXkB960nbK3S7xOPGHxWGUALbuA2TGgBjMm3QiP9xrRsaxDY1rwRbllkvZpIiVtkaZs0RGsitct1h9X3/5Gh/KtcKjKCtTTSk11aJNNNJpxprCgGzTCafTDTBKFiNgOpFOuOBqaZaUk5m+B0pUJINEShinqaAlI1LQ1rqmky1dFdTqS3CnqYpoolAGU0RaBaFSEoA6UYCgJRFagCRT1pgpSTyigld4ru5cHiGOwtt+lAKJeti6qjO6AjlykCRTPGoY4K+JUSh6ydRoO5ql4tjPI4eHtAyttQvbSJPtWea8FdxTjAtfwfLzEDJbuHbOSIE7TMT8VKxXHLb2s5dFacr22MMpB+jLz2FangPB7Z4fZtXkDSgZ53zMMxaf5td96yHiHwSqXrV3DyAWAKt6oIIhtfk/HepyxOZXav4zdtEBhfAuzIUGc4JEWzEgCYMnvUrwzdcIFuskJKeXI3DNvGoPQEchW84LwGyihmtq9zc3GALE/Ow5QNKr/EfhS3el1VBckZSVB1LSZ0lpkgzNL+d0fn8lXZxuW21ts1wKZURsoAMT2M69qBw/EWcTeN1CSQioNIztzB6xA/PpVT4e8J3r9xg1w27BJaFnKx3EKdIrVce4JZwGFF+0PXYZCXIGZkLqGUxGkHTpRMRcxW4ELpPmZlQ6sAd/cxP3Jq/4Qw/d1CAKozKoGwAYqI7aaVS8X4t/4K5fQ6eWWBHcaf0qz8KoRgsNO/lIT3kTNaYa+k5pV2yMwjpAPQjb8iRTUBHtzHTuO1Gcf3pCK1QYF5j/AIpRXRSUw40xqJFMIoIwig3rkdydhRLr5RNDtJ+I7n8qDNSzrJ1P5Ci0ppppg6aIpoUU9aQSVpKRNK6pJlpp80wilBpKEU0QGgA0RWpHBko6GgJRrZoMZaMooS0dYoKuNLE09adl6b0yV3FMPntuggFkYFyJygj/ADSsseH3L6radLiII8wGIyhhmg6yO36VuntCI6nX+tdYsbHqGB+TNTcdqlEtWsoAH0jQdhyHekv4fPHajWVgR0/TlRAKpIVtIAFdeSQaLXRQEfCYVUAUCIAA+BFQPFuHN7B37SiWa2QOxGsz8VcKKS7ZJEDnofbnQTBXnDYTyLcAFUU8/SSMwAG8ifvWzw9jIiqpzKoAE7wBA1HaoOG4PbS67KgDA5lA2ETMDYSG5Varbjb6Tt2qcMdLyuw6XLRCKSK0QHlpsUfLQ7goAeWmlaKopRbphGayCZ51zLRWEUw0EC1JRjQytMyVwNdXRSAyGloa0lLQZ4UlLXVCiGirtXV1Ag9ranjelrqRpS0W3XV1OFUhafzrq6givuvuf0pbWyf5yNdXUAUb/enCurqYcaUV1dQCpvR1rq6iFUNf/MPz/wDGiW/o/wA711dTBblNtV1dTB/Kg3OdLXUAJaOOVJXUQA4io/P/ADtXV1MC3aE9dXUEQU1a6uoN1dXV1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538" name="AutoShape 10" descr="data:image/jpeg;base64,/9j/4AAQSkZJRgABAQAAAQABAAD/2wCEAAkGBxQSEhUUExQUFhUXGRwXFxgYGBgcFxgaHBgYGBgYHBocHSggHBwlHBgVITEhJSkrLi4uFx8zODMsNygtLisBCgoKDg0OGxAQGiwkHCUsLCwsLCwsLCwsLCwsLCwsLCwsLCwsLCwsLCwsLCwsLCwsLCwsLCwsLCwsLCwsLCwsLP/AABEIAMEBBQMBIgACEQEDEQH/xAAcAAABBQEBAQAAAAAAAAAAAAADAQIEBQYABwj/xAA/EAACAQIEBAUCAwcDAgYDAAABAhEAAwQSITEFQVFhBhMicYEykUKhsQcUI1LB0fBiguEVciQzkqLC8RZDU//EABgBAAMBAQAAAAAAAAAAAAAAAAABAgME/8QAIhEBAQACAgIDAQADAAAAAAAAAAECEQMhEjEiQVETBDKR/9oADAMBAAIRAxEAPwDRtSVxrhVugqCjChLT1oNIWiKKEtFTegCqZogFRcViFtI1xtFQFm9hv81iuJ+JMTduW/KBt22YBFEF7kHXOfwgxtU3KQSbeg0opLRkD21p8VZM1e4ziLOJFspnRidNAYmFCHnpuG36itBw/itq8zIjgumjIdGHMGOnfanX7AdSD8HmO471QDw4tpnuAeY76TlHmCdyDt06bVPcPprAK4Vk+BvibZZWuygnKt1DmHQBpBIjrNSsD4kY3Tau2bgIMC4gzWzpMxOZfzGlHnBppretZXjnjmzYfJaDYh5KlbeysOp5+wnarPiHGLfk3xbuAXFtO0ahh6TDZTrE86808McItKExFt3LhYdG/C/4ttwDJE1HJnr0eONt0uuF/tTm6Res5bfVJLLrzE616HgsYl+2t20wZW1B/uOR7HWvK8LgMwvoB6riwpiCoZcwUyNYIWatP2c4e7Yxl2ybguKLIa4FkhGzDJM/iyk7cqnj5Lbo8sNPRJpualio2IxltAS9y2oG+ZlEe8mujbMfNTTVK/iixkZ0z3FUx/DXMGMxo2inbeYFV+K8TXjbR7VjR5jMZYdsoH9anyhyVp5pBUXh1xyk3B6pPKDHKRyNSSaYKaE1PmgzImmRDTCKdTTTBhrqQ0ooDqVa4U6kDq6lVa6kSouDU00U40gqVFFPUU1RRFpgRafm2EU1aIqazSCj8aFv3Uj6la5bVlMzBcCNI0mKyvED+74jzLTr5jLlUNJUSQDlHsNh3ra+KLc2CT+FkaekXFJM+36Vh/E7Bf3e7AORwTvqFZTE9NDWHJdZRpjPja9Uw6nKJJPeIn45Ci5ag/8A5HgyTOJsAgkGbij9TVPiv2h4NHyKblyDBZFBXuQSRPxvW24yadVp4Ws3Z8e4EkTcdVP4mtsAp6NpInkdq0XD8Xavrms3UuL1RgYPQ9D709h16wriGAI79qhYjhG7WSUfpmORuoIMx7gVbiyaYivOwii9nK824jjiWuWMZYCXC/oGYHMjGAVbfLpGm/3puD4UqObOYgEmQCYIjT2HqH2qp4q37zxO9bvB3Nq4VU5myrbUwRE6CddObVqWdbZkzBEaxA6fnXHyXvTp4pubRMXbYK75gWdssctBAHUbEmhcIsvhRdbz/LNwBrpCoCCJMBnB09VTTYGW0s+r6z20Ek67nNWZa+v78BedL1p7oTyjIBmAGMchPzBowvyHJJpscWDftoqXsQwYBotsfUCNmYbAzuSKPg+CfwhZNoZYMl4YzPYmfvyrSYXB27agW7a21j6VUD8hRCtdcx/XP5filw3BQi5C0oZJUDKJOvIzUuxg1t/QI+Sf1qblrilVJIVoK7ULEXggk/AG57VIKUFrXqnmNu1MmZ8R4vEohumVtL+FGi4AdMxMGfb70Tw1xhrgFq6pD7oxj+Jb/mIGzDmKheOcQUe2hdkS8ro6jUPOVQBpIMMelRbGDWzfwSIGLBmAkkQuQ557RPtpWVysyXJuNo1MNEInf8qZFbIMakp0UkUw4URabTlFICIK6nqK6kSlYV0UtLFIyRTwKVRTgtFMqijrTEFFANBOe2GUqwkMCCDzB3rFccwRw6ZLgBUyqPpG2uYRo0fBrcqtK9lWBDAMOhGlRlhMl45WPJ8JgreUt6JaG1jQD6QDy+Kg8UwNxh5mHUFU+s2wYQAzqQIifmvYbfA8ONRYtf8AoX+1Sr1+1h7Za4yWrY5mAvt79hWM4bLu1eXLvHUjwy9cDG2GA9AzMNIJPL9KLwviLWCz4VjZcgg5TKsNwCGkaciBpR/G2Nwd3Eo2COUQTdMMiEyIhT2nYazVAmN09CARuZ1PxUXGy9HjnjlPk12E4o14C7dv4nzDuwvOoHYAaCPatX4T8WPbfJinLWHMWr9zKGVhutw7QRs399PMMESoGZoU/wBe1ajhXF7NtYuhnXQj0g6iOXcc6WPJlMvfTTLjxuHU1VjjsVhTxXEMt1PLuorZiYUvABWTHSe81b4yypUEn0z8HlWTx123fxdt7SqoMCISDDBjIg6xI16Va8RtJagJn9ZAIXQCNSRAidOk1HJZarilk0tcLYlSQzS2kwJWqng3DLZ4ubjlUXDILjcgzxCxPL8X+2mYnBMLNxg9xokqAzAzGmgAB17VD8M8Ow5tu2JPrdiRIJbKB1quPXtPLu9Nli/GzPcK4SyLoWQ112K2dxGUgEsfYUlrxmbeuKtBE/ntMXUe6kBgPaazXEeIWlUW7WYWxs2UwTp1HtrVTjSLiDUsoMnXTTtzqsv8izLX0Mf8aXHe+2q4p4vxN1wMCttEInPeHqPsv4R7iT0FVeG8S45hccX1L2yZBRckCNlCg9RvzrNfvkZWBGUE6+242q74JgbuKZnw9q4Uur5bXDCIrQJbMfqgjkOVE5M8qWXHx4z2srPjTGKTpaxBBAZVUqdpOWNY9+fWtEnjjCkeoXrTbZXtNv8Ayysifmq3B+EjgWa567wYCSgAykc8m7D7+1OxP7u6tLqMxDEHQhhqCQdula+WePVZeONm0HjmKGLxlpram5bsJJK//wBGIMan8ICyPcVa4LErdxKEHLkDE5hDCfSBr7n7UvBTK5LKluec/TBG5PWeQq5scItqpDAOzasSN+nwKrGW3ZXUmh41/rSEVXNw97TM9tmIiBbJ9Ijp0qTgcYt0GPqUww5g1vKzGikIp7UlMjQtPUUlPt0gKq0tEt7V1TsKCnKK7maUCmbr99ba5nYKOpMDXQUW2ynYih38KtxSrqGU7gjSq/jnFkw4S0oBuvpbU7AbZ2/0j89qm39CZxHi9nDx5hOYiVVQSx+B+p0rKcV8SYi5cAtC5Ytn0gsqyz6nXeBtpSWAtp5ZnZ3OpIlmPboO21WHE7Q8kFpVB6nIAJXoSOcc6wvJb6bfy17cuIxICt+9vI3DW7RWfhRofvUjgPjqyxa3iWRGVcwcZofWCMu4bsJ0rK2uNgrcZyqrOVRMGAOQJ0kxpUPhfBfML3Zi3kZhI123JO0a6/aiZ5S9lljLPi1WO/aQ5c28Lh1c6lXuNCkAbhdPfU1l+K8ZxeMKtdNolBARVIC5tSdz6o0n4oWJItlLg1JQBhH0hgNfzPSuwWYXGJE8zlO+mntvWXJy5aa8XDjvtW3uHq5PpK3QJZTEE9R2M1D/AHAKAW09UadY261e3LbNfDKM2gmIOUc5j/NaZetDzIIkKx7abz8aVn51r/LG+ohYNJOZhtpl6d/eat8CoJHp9RMSw9I35bk9B9+lKbWVhLHLOxO40570e04QsCM2o19tf61ncttccNJeFwy2bmYakSeuu2o0E1ZW38wLm5mqK7jM0mNttNfefmrrhr5hB6/epvapJExLOcnUhVgQCQD/AHpwwduGCKqzzH+TUg6UinWtIyqvxWBGgBExoJqgxvCGUnIQOvQnnWnMkAxqxIEjYT/agphgVKj6dhGh0315VNXL+vMsRcZLpgf6SveOX9xXofgvxnewtm3YvWF8lBqylvMAJLZo1BiTpptVJ4mwCr/E2YiQY76D5qgt3HIm56uiknTtFb48l1uObLinl2+ikuK65kYOIn0kHQ6jamXLQ5gfIr5/4ZgnVzdsu1phBXISG1O2m/tW1uftFxNmwEuor3ySFu+mIH1MyCPUOWwP69OPLjl058uPLH29HFuBoAPahxXn9nHPeAY3r5zbjOy7xpCkAfAptjj2Is3TDXr1tSCyH1ELz9UAzz36aUsefG3SsuHKTbflapnsC1d8wDQ6P7HYn8qncN4xYxBi08tuUYFXA65TrHfaj4q0Oex0Nb+2Xo0ikNCwJIm2d02PVeR/UfFSMtMGURKbloiigh7YrqfbGldUhQRSxSxpTraUzCxWJt2rbXHnIgLH2FeacNxBv3Xu3EY3bhLKOSIPpXXYfnpWm/aTxRbSWLTTFx87gblEgx8tH2NZHhXiPy3ysLeWGZjl1kqSE7+qBNc/Lbeo047Jd1bLjchueYCbmx2AC6AZeYGsz80XDcca5et2QpKX4XLpI02J2IbmeWulZ/jhRwHd2e+wBMQtu2DrlCwWYjbWtrwLwddS5ad2BRStxGmLikD6CoEdNZqMMe15Z1pcD4bw1sT5FoufqYoCZjXU8qdxDw5YvjLcD5YiAxA/KraovGeKW8LaN25JA0gRmY9AOddOow2wHi3wJbw+Ge7avFVRZKsJLGQF9XIyQNulZzCcCc//ALfqgMQI35T81bcc4zjMeGkCzhgf/LXKbjAEGSTqSCOUfNA4fiUQhUJJ5TMg6xPY1yc2X46eDDd+SbgsEtuQUiNAw307786jWbJa7dkZoMSOei1Z8OHnZ1ZhK666QwPPtRfCmEDLcLakXGHaAYEfasJjt1eUiFf4TnZF1zcidh/Wm3fDt1QTKt1Gx/PStJfMGVUhlmByI6U+xczrqMpPJuveq8Eed9slZ4c+bVY9yP6TV9gcK/8ANb6RlOnv6qOlxiwUAA+2kdeoqbgk1k6HUbfnSxw7PLPoNbLmRlT3zEflloFzCMCNQCdCRuB86dB81Y3sSqjlJMAdTUfGXTlI2Jheup0/Lf4q7jGcyqgfElQdZMkKT0mY/MfcVa2VGUAn8OX35t9zNVmFwkXltk+lfVJ31gie+w+KvbtoTH9BUeLTyjPeJOFi8qsmrJtOgYREDmY3E9KxmLaM4GjenSI+RO1ejYuxlIIgf8Despi/J8wnyzcQ+kkDWfvNG9C47nSD4fdLbszHRFkzJYs0gADcmrezwa3jcEgtAG9bZsx5seQPVSIGm0VY+BrOAXEXVuBFc5DaF3Mpn1ZgubflXpNnh9pNEtovP0qB+grqw4t9uTLk+q8evXrti0fMR7TmFAZGA0MSH+k6dDWm4UclouwK5lDQYJ6ZoG3trtXoF+yHUqQDIjUTXlH/AFd2v3VIlbbEAD8RBIYgkwFkEgCdCKnk4phOl8fLcr2nXpcqUbKVbMrruP8Ag9K1/CMcMTbM6XEOW4vRhz9juPesLgsUqlSgIDGCpBP+6e9ceIDB4u3fW5KuwtX1jSCd9eYqeHOy6qufGWbj0HKJDfiAj3FHGo0oOJsBiynXmNOfakwFoqCOhge3IV27clHinKK6KctMh7ddSIKSooUtwa11rems3I00tVGwH7WrM3sO5Jy5ChMaKZn7kH8qwhsANImAeuo+a9y4nwy3ibJs3RIOsjQhuTA9ap+B+BsNh2ztmvNMjzIyg7g5RoT71lljdhE8E+GfMyX7yZUHqtod3PJj/pG46+2/oU0BXrKeNuL5Gs2G9CP67jZoLKPwKdxJ37ac6JjMJ0rLK53dWXE/HGDsFhnN11B0tgsJG4zfT+elY1+JXOJXvMZlyKP4NkTlJn1Ix/nIB19qnXLNh5/hrlCekQI1jn/Ws3w1PLuXraKWY5TbW3LNmziACOgXn171n5+XSrh491d8Xi1bYoJV/wCJbMmVbdl1351WXeIJaKvbE+YilVGXRiT6Tz6bVpuFeFcZdzviLluz5hLG0FzjWNxMDbqd+tVfh/g1jDWhcdWuXc7BADpIOUwNh7mpvF+rnLfpZ8N4UbVpixm5dhnjUgEzC9hNP8PYhVVk39bgH8LQ0SD7VNu3IGdl9REBREKo130M1TcMdmsBwpLI5uAcoMsxg71Fmq1l6akWhvTrNkMugnp07UPCXRcUMuzD8qkZBl0nTkD220rSRnaGtht2AB2mZ9qjYi26ySNd/Sd9elTnvHLoDMTHP3oOK1IytuP/AL+aVxhzKhYW4z6suUDkYn3qFi0Ny6oMhVBKgSJO2ZuuhOnerJFlD8jtO1VuJxMG5c/lWF75Zzf+4j7VFnSp7LgsMGuXLhncKD/2DX8yfsKmXI0JnTWY6VDtubFlc0sT0gEkmdup1oOGuPctu14ABdkBjNpIBpHAuJ3TdQ+SMxGk7STy1qnW8LOGtMVzBt+7EnfoRpV5wJ2ZXzqqwZQd+UmqPjljy383UWXci4p0KT9Y2MZp3HXSjw8ps/Pxo/7oly1ce8iu7ZVtq40G/q9tTVp4a4xfwzNZuo120DAYMS1vSdmP0cuX06TVdgOML5dy+fUST5Yn6UBCqT03DHnAmoF7jly6bdmwSS5i5cUAMVzZVAPJeZPf3rXDeLHOzKvTfDjB7Bh8/qYFp13mJ6wayXiLwm62rtx3GS0hyLbX1MBqudjyGpIE+9V3BeFPhnuixiLiOCugM2yf9SkEHX571seE8ea5FjGLZV3GWFb6pB3RtVBHc1rLMmdlxef8Huph7PnWTnBIS7auMMyE6Zrdz+WSCQRoNZpuNxtnEu6m2VOcJdYkZRqURupEwZ5UnjDg7YRmtj6WBKtyuKOv+oaA/Hashg8PcYN6uQkEySARyrm9++q3vx1ruPcfCuO8/CWLhMsAbbneWQ5CfmJ+anXruRoIMHaKzH7KLbf9OYts152X2hQY+Qa199A6kHmK7cP9XLb2SlUVDwDMgW3cMsFEMNnjf57VPUUyGtDSlp1vaupUmcub0yKJeGtNWqM9KKgoSU7GYtLFp71z6UUsfjkO5MClTRONcYXDqAoDXXJFtOpG5PRRuTWNtcJOKuNcvsblyIMkFVPRV2UDpVCniB7ly5inCm43pReSLuFA/qd9aHw/iuIs5nBOUmToIn5P6VycmVt0248ZrdaZ0/dFi4FFvlvp1jrO8cjV94B4Z5KXrryfOeUJGvlj6T8kmqDhuJbiN21ZCfQRcvMD6MoYEAzqCSIivRSrzrAHv/xWnFj9p5Lu6PxWNS0jXHYKiiSf859q854PeH7xfYpc8oTdsrADRebpPMgb7RWg8VWmbyyA91EbNcVV5bBo3Mams/xxhfuMcPc9JtqjFfqGUllMb/zCO1VnanCI/iPieItOLeRQGH1SY10iR0EA96XD8EuIwcYsDcBVEiBlUga6j4rQ8Lws2RDC7H4yvP2mirgkF1TaLI+VmfKqlTMAkyCAZ5jpWMxtbWoHBsd5V7y20R9VDAjK3MSQJnU1oRc3ygTOs9OtYvxd+9Wb63Mwa3AylgMs7MrEDQzqOo2rUcMTMPPJGd1GYAyoG6+xAPLrVSa6K3faVhMQT5k7qTt0JgfkKCZZp0OhII5/86UK+6rzOf6tdRrA9o5dpqQ1s5TA+35j7UU4PlyW/Tz1E99aqbuHzNbBWBOZ9ejZvzJqVxN7jFFWOpAP4dtTy+KdhMIxclzKjYKdIHI0rN051DMfZVblo7S/qiSICsQT0jb5rLcS4sTibg8uUgycxCkAGDmHOa1NvEnO1woZByIIJleZkaa0zi2LfybkWCVKNJLRAIMmSv6UeMG7EXhDqAi+aHBQMSI0cRmGnLUfajcTvZAqsAf3geWvMFm+mRz0/WqHh9qzwy3nfMxuqARIPKdB01iatTaW/cwxswPKDXl02KwEB6An9KeNkTlvTXDw/hgQfJtyBEhQPfbrVBxbg2GsYq1dFpbdsqUJX0oHmVLRA1Ej/BWi4VxMX7YYqUfZ0OpVhuO45g8wRUjE2FuIyOoZWEMp2IPKuiyWdMJbKxPEbuTFgKdGCxlMcp1+I170c+HMK5a7cth5g5hmk6QSI1INVvGeA3MH5dxP4lu20kz/ABDbIjKepA5zyFXWNxIu4abNwKCI9liCOo007VhZptLuMK3i1YfC37TYjCA/wzmi/aXbMr899J6xMVAweBs4i95S4tbVlo1vIyXAszH8jNAGuYA9Kl8VwQdESyitc9SmAAYnUnXQRtO0gVExuPdFFtvQ4kBUyyrDkdP+dN6y8/W4r+fvVex8Lt2EtLawzI1pRlAVg0dyQeZ1Pc1KtDSOlfP1nj2JRgA4mfxAHXseXxXoX7OPFd665w2IhmAJR9M2gEq3XQ711Y5z057G6xVnMO4MjsRT7DzodG6c6MtNu2FYeoAx+XtWiUm2a6m4IemuqKFBdGppgp92mCrMVBWR/aDjczW8NPoA8+9zJUGEWO5B09q19sV5H45uMeJXxsQFCmYAARCDPvP3rPlvxVj7TuBNh2a4zqVWzDMIA0nUHluB3M1XiwMViPL9dtXOVcqqNT9GZeY20BHWqH1rdyuT9Ut35z3r0vwLwUXLgxbLCqP4ZO7tsW9gJA6/Fc0nykjbe8bv/i/8F+GTgVbMyF2gHJMECYJJ1nU1oWE/5pSZqSTyrrkkYCC2K80xX8DimJIAKMQxjWCQpOnWSa3+N4gbSMxQmASBI102rEjBi5hFuD13Q7XCfxHOT5i/mY13AqM6rGdrbh2MCiQfQ5JQH8IjX4n9aJaxytdbIruQApyiEA3PqJAnas1wLCXGdmuDNaaVtsCFG8wBodY+K1zobdloGoEwNDpGg+1Zy2tbJoLinm3rcBQgEHUyTBHSoNnFJcZgICKQrKcwgQCTpp1j4rQjRRm6Dfvyqj4rggbrQQoKhmI30PbcmPyp5T7LG/Qt1rdtwQPRlOpB0kjedYPSgpxPLmVMxj6f4VzNG3ITIPUagipCMrKSCwYgCSpIEHMDtvTOJcSSyAxDEnMv0nQxz7GB9qi9drLZxOdicuygQZBkdiJjaphuxazTAYjlyJEj9dag4K2Lgt3EIDMFBVtGgHWemn9Km4LCG47l3JtBvQsbkaEz/LM6VWOyulymWPSRETULESZEjLBB6n2oeLwSw2UTAiNt+mtUOOt3bR9DObZE+rU2zqCVMzBnvEVeWWkSbSbJe5ICa6A+YJCqAB8bHTrT8Ji0S+4Gd7uUAqokkASIA0AknX/VrUTCY82y+VswYmTmDlcqCdZGhgnWpX7PsCf/ABGIcy7vkEgyEHqG/I5h8AUY90ZWxa8Hwl1c73AULmcgYHKIgTyJ9jVqrHqD7iKI1NmtpNMt7NZJkMAZ5cqgYvgGHuElkys2pZGZGMbSVIn5qxJpC1Fg2zGK8HNl/g4q6B/LdC3UnrqAR96oeI+FcaEysmHxKAQMn8O6O+ogn3J3r0XNSBqzvFjTmdj5+v8AD2w9yL1u4kTAuIQfhvpJrdfsn4Sy3r910IBthUaZEkywB2bYbbV6K+ogiR3oTNDiNoilOLV3s/Pc0lDSnjWgTRFNas0myABArqYoNdU6DP3KHmp1870Cae1JAuQJrN+L/ChxcXbbBMQIGv0sg2U9x1+OlXyUdHpWbNg/D3gBjcD4vLlXa2pnN/3N07c69IQwAAAANgNh0oKNRFNTJIBQ1Izxrv0pBT1FMI1+yTqTry/zkOw3rMeJeCDC4S9fw7XEuAAsoaUILAEZTIEAmIitmq1V+KMQvlrYJAOIbytf5YJcx7CPdhSoY7wjdti0HzEsBmEkxmOjDpJPOtA/FbV2QLgCgfVIAnrPT3rOXuDph8yHN5EkqRMSIBkciJ359qZw7gxzu6XDdt3C8Wk5zoCWJAA2rG2xrGyw3EwUDSp6Ec+mn9KJaCrLGMx+rr7VWf8AREg/h57k6gcpO396HacXM1u6ql4zjkxB2bQ7iB7U/K/atT6XFjKx7zsREdKe5KzrOu3sNao8FiDnfzCQYAWTpAA1DdzrrrRCzjLF7UEjZTJ0AHtS2el/ZXP9QiOu4+aDw8C0PJcEST5bawwksBP8wG45xIoC3wqzcdSVEkgwNtSaBhrTXjoWFsHOGMA7QAq7x3O9VtOlkrSGI3zHry0/QVCxuFZlYhjqpAHeN9/ioGKW9bRit4sQHIGUS0cwBvy0qv8ACfiK5ct5nBgCCxjaWhvbl/t70eW/Za0HwjhGHs3iWukId1ukB2MSZ29Om3OOlaLw/fBvX3tybVxlIJPpLAQxTttVb+z/AARvXsTi7qghiLdsHUhQZJHQfSPcGtkbABMAAdI0PUf1+TV4Y/bO5bLmmkIpQvTbp/m1JWqDaSnkUw0wRqSuptAONAxB+k96LNBxX0/IpBIoqChA0VaAk2+1dXWtq6poZe+dTQQafcamChQi0VKAlGWgDIaKpoKCiLSCQtEAoa0UUBxB5GPisbxe5mxhuXHBXDL6RoAMwBd9+QIHxW0qo4j4Zs4i5nccspAMAiDoY31Mz2pZTcOe2X49x2wtv03FcNuoIZZJWZ6SOXY1puGwLXmMQYEnYACJ05RUrjXB7D4K5YKKlvLIyALlK6qw5TIFebcK842Dh7pIYAqpMjKCJHq26QTyNZ3pUu62eK41Y2eZGywZ19tCap8Nji903lQ5AxRVOjnQK32Kzr1pvh+2+GthcQTDBoYSZbTKF6n9aLw3h91FyjLbzEsS4zPooJJ1ygkkdd+1Y3yreai1fGqwINtpI2KzQrWJtgQ6BPVuQIjQ8udFwNi1d8u4SXiSSz6ztqogb1z2bKaqQM2srsOU9OVGsj+IHF8XZypBSGuoNI2zDN9hNaB0GhRsp6dayPGrQt4dWuL5ltmy5kENuTtprpv3p1q43lC5axLMuaEVlUQsgZWAAM6j1U5lZ7TZLdRpWwaNbKkyeo+oe39qqLGDNxPILBLbaN5aw/0/TzjYSxqv4F4sA84OpTIZZjtpoYnntpuZo/hOzi8Sl7FoEAZiLFu5Kqw2zEjXkB960nbK3S7xOPGHxWGUALbuA2TGgBjMm3QiP9xrRsaxDY1rwRbllkvZpIiVtkaZs0RGsitct1h9X3/5Gh/KtcKjKCtTTSk11aJNNNJpxprCgGzTCafTDTBKFiNgOpFOuOBqaZaUk5m+B0pUJINEShinqaAlI1LQ1rqmky1dFdTqS3CnqYpoolAGU0RaBaFSEoA6UYCgJRFagCRT1pgpSTyigld4ru5cHiGOwtt+lAKJeti6qjO6AjlykCRTPGoY4K+JUSh6ydRoO5ql4tjPI4eHtAyttQvbSJPtWea8FdxTjAtfwfLzEDJbuHbOSIE7TMT8VKxXHLb2s5dFacr22MMpB+jLz2FangPB7Z4fZtXkDSgZ53zMMxaf5td96yHiHwSqXrV3DyAWAKt6oIIhtfk/HepyxOZXav4zdtEBhfAuzIUGc4JEWzEgCYMnvUrwzdcIFuskJKeXI3DNvGoPQEchW84LwGyihmtq9zc3GALE/Ow5QNKr/EfhS3el1VBckZSVB1LSZ0lpkgzNL+d0fn8lXZxuW21ts1wKZURsoAMT2M69qBw/EWcTeN1CSQioNIztzB6xA/PpVT4e8J3r9xg1w27BJaFnKx3EKdIrVce4JZwGFF+0PXYZCXIGZkLqGUxGkHTpRMRcxW4ELpPmZlQ6sAd/cxP3Jq/4Qw/d1CAKozKoGwAYqI7aaVS8X4t/4K5fQ6eWWBHcaf0qz8KoRgsNO/lIT3kTNaYa+k5pV2yMwjpAPQjb8iRTUBHtzHTuO1Gcf3pCK1QYF5j/AIpRXRSUw40xqJFMIoIwig3rkdydhRLr5RNDtJ+I7n8qDNSzrJ1P5Ci0ppppg6aIpoUU9aQSVpKRNK6pJlpp80wilBpKEU0QGgA0RWpHBko6GgJRrZoMZaMooS0dYoKuNLE09adl6b0yV3FMPntuggFkYFyJygj/ADSsseH3L6radLiII8wGIyhhmg6yO36VuntCI6nX+tdYsbHqGB+TNTcdqlEtWsoAH0jQdhyHekv4fPHajWVgR0/TlRAKpIVtIAFdeSQaLXRQEfCYVUAUCIAA+BFQPFuHN7B37SiWa2QOxGsz8VcKKS7ZJEDnofbnQTBXnDYTyLcAFUU8/SSMwAG8ifvWzw9jIiqpzKoAE7wBA1HaoOG4PbS67KgDA5lA2ETMDYSG5Varbjb6Tt2qcMdLyuw6XLRCKSK0QHlpsUfLQ7goAeWmlaKopRbphGayCZ51zLRWEUw0EC1JRjQytMyVwNdXRSAyGloa0lLQZ4UlLXVCiGirtXV1Ag9ranjelrqRpS0W3XV1OFUhafzrq6givuvuf0pbWyf5yNdXUAUb/enCurqYcaUV1dQCpvR1rq6iFUNf/MPz/wDGiW/o/wA711dTBblNtV1dTB/Kg3OdLXUAJaOOVJXUQA4io/P/ADtXV1MC3aE9dXUEQU1a6uoN1dXV1B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40" name="Picture 12" descr="http://www.huidziekten.nl/afbeeldingen/soa/pediculosis-pubi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9688"/>
            <a:ext cx="3783654" cy="2808312"/>
          </a:xfrm>
          <a:prstGeom prst="rect">
            <a:avLst/>
          </a:prstGeom>
          <a:noFill/>
        </p:spPr>
      </p:pic>
      <p:pic>
        <p:nvPicPr>
          <p:cNvPr id="22542" name="Picture 14" descr="http://www.seksoa.nl/assets/sites/2/dec09_schaaml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589838" cy="1484784"/>
          </a:xfrm>
          <a:prstGeom prst="rect">
            <a:avLst/>
          </a:prstGeom>
          <a:noFill/>
        </p:spPr>
      </p:pic>
      <p:pic>
        <p:nvPicPr>
          <p:cNvPr id="22544" name="Picture 16" descr="http://www.huidziekten.nl/afbeeldingen/soa/pediculosis-pubi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293096"/>
            <a:ext cx="3076972" cy="2307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Wat is een SOA?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3"/>
            <a:ext cx="8064896" cy="309634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nl-NL" dirty="0" err="1" smtClean="0"/>
              <a:t>Sexueel</a:t>
            </a:r>
            <a:r>
              <a:rPr lang="nl-NL" dirty="0" smtClean="0"/>
              <a:t> overdraagbare aandoening = geslachtsziekte</a:t>
            </a:r>
          </a:p>
          <a:p>
            <a:r>
              <a:rPr lang="nl-NL" dirty="0" err="1" smtClean="0"/>
              <a:t>SOA-verwekkers</a:t>
            </a:r>
            <a:r>
              <a:rPr lang="nl-NL" dirty="0" smtClean="0"/>
              <a:t> (bacteriën of virussen) kunnen niet buiten het lichaam overleven</a:t>
            </a:r>
          </a:p>
          <a:p>
            <a:r>
              <a:rPr lang="nl-NL" dirty="0" smtClean="0"/>
              <a:t>Besmetting via seksueel contact (vochtige slijmvliezen), soms ook via bloedcontact</a:t>
            </a:r>
          </a:p>
        </p:txBody>
      </p:sp>
      <p:pic>
        <p:nvPicPr>
          <p:cNvPr id="14338" name="Picture 2" descr="http://www.deweekkrant.nl/images/library/pictures/4c/04/b9/a8/3_10sgoint_ggd_soach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437112"/>
            <a:ext cx="4824536" cy="226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Wat kun je ertegen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4349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nl-NL" dirty="0" smtClean="0"/>
              <a:t>Bescherm jezelf met een condoom.</a:t>
            </a:r>
          </a:p>
          <a:p>
            <a:r>
              <a:rPr lang="nl-NL" dirty="0" smtClean="0"/>
              <a:t>Zo snel mogelijk naar een arts.</a:t>
            </a:r>
          </a:p>
          <a:p>
            <a:r>
              <a:rPr lang="nl-NL" dirty="0" err="1" smtClean="0"/>
              <a:t>Bacteriele</a:t>
            </a:r>
            <a:r>
              <a:rPr lang="nl-NL" dirty="0" smtClean="0"/>
              <a:t> infectie: meestal goed te behandelen met antibiotica.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Probleem: resistentie</a:t>
            </a:r>
          </a:p>
          <a:p>
            <a:r>
              <a:rPr lang="nl-NL" dirty="0" smtClean="0"/>
              <a:t>Virale infectie: moeilijker te bestrijden.</a:t>
            </a:r>
            <a:endParaRPr lang="nl-NL" dirty="0"/>
          </a:p>
        </p:txBody>
      </p:sp>
      <p:pic>
        <p:nvPicPr>
          <p:cNvPr id="13314" name="Picture 2" descr="http://www.zogetest.nl/wp-content/uploads/2013/11/soa-cond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068960"/>
            <a:ext cx="2973710" cy="1979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Bacteriële </a:t>
            </a:r>
            <a:r>
              <a:rPr lang="nl-NL" dirty="0" err="1" smtClean="0"/>
              <a:t>SOA’s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b="1" u="sng" dirty="0" smtClean="0">
                <a:solidFill>
                  <a:srgbClr val="C00000"/>
                </a:solidFill>
              </a:rPr>
              <a:t>Chlamydia: </a:t>
            </a:r>
          </a:p>
          <a:p>
            <a:r>
              <a:rPr lang="nl-NL" dirty="0" smtClean="0"/>
              <a:t>weinig klachten, kan ongemerkt aanwezig zijn en doorgegeven worden), </a:t>
            </a:r>
          </a:p>
          <a:p>
            <a:r>
              <a:rPr lang="nl-NL" dirty="0" smtClean="0"/>
              <a:t>wel kans op onvruchtbaarheid vrouw.</a:t>
            </a:r>
          </a:p>
          <a:p>
            <a:r>
              <a:rPr lang="nl-NL" dirty="0" smtClean="0"/>
              <a:t>Meest voorkomende SOA</a:t>
            </a:r>
          </a:p>
        </p:txBody>
      </p:sp>
      <p:pic>
        <p:nvPicPr>
          <p:cNvPr id="12290" name="Picture 2" descr="http://upload.wikimedia.org/wikipedia/commons/9/96/Pap_smear_showing_clamydia_in_the_vacuoles_500x_H%2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345638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Bacteriële </a:t>
            </a:r>
            <a:r>
              <a:rPr lang="nl-NL" dirty="0" err="1" smtClean="0"/>
              <a:t>SOA’s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u="sng" dirty="0" smtClean="0">
                <a:solidFill>
                  <a:srgbClr val="C00000"/>
                </a:solidFill>
              </a:rPr>
              <a:t>Gonorroe: </a:t>
            </a:r>
            <a:r>
              <a:rPr lang="nl-NL" dirty="0" smtClean="0"/>
              <a:t>geelgroene afscheiding, pijn bij plassen. Kans op onvruchtbaarheid vrouw.</a:t>
            </a:r>
          </a:p>
          <a:p>
            <a:endParaRPr lang="nl-NL" dirty="0"/>
          </a:p>
        </p:txBody>
      </p:sp>
      <p:pic>
        <p:nvPicPr>
          <p:cNvPr id="2051" name="Picture 3" descr="gonorr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96952"/>
            <a:ext cx="3312368" cy="3199318"/>
          </a:xfrm>
          <a:prstGeom prst="rect">
            <a:avLst/>
          </a:prstGeom>
          <a:noFill/>
        </p:spPr>
      </p:pic>
      <p:pic>
        <p:nvPicPr>
          <p:cNvPr id="2050" name="Picture 2" descr="gonorroe (druipe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867" y="3356992"/>
            <a:ext cx="306962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Bacteriële </a:t>
            </a:r>
            <a:r>
              <a:rPr lang="nl-NL" dirty="0" err="1" smtClean="0"/>
              <a:t>SOA’s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sz="3200" b="1" u="sng" dirty="0" smtClean="0">
                <a:solidFill>
                  <a:srgbClr val="C00000"/>
                </a:solidFill>
              </a:rPr>
              <a:t>Syfilis: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u="sng" dirty="0" smtClean="0"/>
              <a:t>fase 1</a:t>
            </a:r>
            <a:r>
              <a:rPr lang="nl-NL" dirty="0" smtClean="0"/>
              <a:t>: ‘onschuldig’ zweertje, gaat weer weg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u="sng" dirty="0" smtClean="0"/>
              <a:t>fase 2</a:t>
            </a:r>
            <a:r>
              <a:rPr lang="nl-NL" dirty="0" smtClean="0"/>
              <a:t>: Huidafwijkingen, grieperig. Verspreiding door heel het lichaam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u="sng" dirty="0" smtClean="0"/>
              <a:t>fase 3:</a:t>
            </a:r>
            <a:r>
              <a:rPr lang="nl-NL" dirty="0" smtClean="0"/>
              <a:t> (Jaren later) organen aangetast, o.a. zenuwstelsel of hart.</a:t>
            </a:r>
          </a:p>
        </p:txBody>
      </p:sp>
      <p:pic>
        <p:nvPicPr>
          <p:cNvPr id="1026" name="Picture 2" descr="https://encrypted-tbn3.gstatic.com/images?q=tbn:ANd9GcTZNxW3OXWhJBql1xrCcLMJd-tWQCqiHvH7Pubf5dEa_uQ0jhZ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348880"/>
            <a:ext cx="1704975" cy="2676525"/>
          </a:xfrm>
          <a:prstGeom prst="rect">
            <a:avLst/>
          </a:prstGeom>
          <a:noFill/>
        </p:spPr>
      </p:pic>
      <p:pic>
        <p:nvPicPr>
          <p:cNvPr id="1028" name="Picture 4" descr="http://gh.elopedia.com/img/i907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2493180" cy="1656184"/>
          </a:xfrm>
          <a:prstGeom prst="rect">
            <a:avLst/>
          </a:prstGeom>
          <a:noFill/>
        </p:spPr>
      </p:pic>
      <p:pic>
        <p:nvPicPr>
          <p:cNvPr id="1030" name="Picture 6" descr="Syfil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941168"/>
            <a:ext cx="2016646" cy="1372620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6660232" y="57332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Bacterie is spiraalvormig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Virale </a:t>
            </a:r>
            <a:r>
              <a:rPr lang="nl-NL" dirty="0" err="1" smtClean="0"/>
              <a:t>SOA’s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nl-NL" b="1" u="sng" dirty="0" smtClean="0">
                <a:solidFill>
                  <a:srgbClr val="C00000"/>
                </a:solidFill>
              </a:rPr>
              <a:t>Herpes </a:t>
            </a:r>
            <a:r>
              <a:rPr lang="nl-NL" b="1" u="sng" dirty="0" err="1" smtClean="0">
                <a:solidFill>
                  <a:srgbClr val="C00000"/>
                </a:solidFill>
              </a:rPr>
              <a:t>genitalis</a:t>
            </a:r>
            <a:r>
              <a:rPr lang="nl-NL" b="1" u="sng" dirty="0" smtClean="0">
                <a:solidFill>
                  <a:srgbClr val="C00000"/>
                </a:solidFill>
              </a:rPr>
              <a:t> </a:t>
            </a:r>
            <a:r>
              <a:rPr lang="nl-NL" dirty="0" smtClean="0"/>
              <a:t>(verwant aan </a:t>
            </a:r>
            <a:r>
              <a:rPr lang="nl-NL" dirty="0" err="1" smtClean="0"/>
              <a:t>koortslip-virus</a:t>
            </a:r>
            <a:r>
              <a:rPr lang="nl-NL" dirty="0" smtClean="0"/>
              <a:t>)</a:t>
            </a:r>
          </a:p>
          <a:p>
            <a:r>
              <a:rPr lang="nl-NL" dirty="0" smtClean="0"/>
              <a:t>Komt steeds terug</a:t>
            </a:r>
          </a:p>
          <a:p>
            <a:r>
              <a:rPr lang="nl-NL" dirty="0" smtClean="0"/>
              <a:t>Niet gevaarlijk, wel voor baby (besmetting bij bevalling)</a:t>
            </a:r>
            <a:endParaRPr lang="nl-NL" dirty="0"/>
          </a:p>
        </p:txBody>
      </p:sp>
      <p:pic>
        <p:nvPicPr>
          <p:cNvPr id="19458" name="Picture 2" descr="http://iahealth.net/wp-content/uploads/2012/07/Her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77072"/>
            <a:ext cx="2952328" cy="2270358"/>
          </a:xfrm>
          <a:prstGeom prst="rect">
            <a:avLst/>
          </a:prstGeom>
          <a:noFill/>
        </p:spPr>
      </p:pic>
      <p:pic>
        <p:nvPicPr>
          <p:cNvPr id="19460" name="Picture 4" descr="https://encrypted-tbn2.gstatic.com/images?q=tbn:ANd9GcTgg0NglE0f44oK1ZBJY6qxFeA-dgpyM3wbedwZzDz6y9c4E__O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495550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Virale </a:t>
            </a:r>
            <a:r>
              <a:rPr lang="nl-NL" dirty="0" err="1" smtClean="0"/>
              <a:t>SOA’s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nl-NL" b="1" u="sng" dirty="0" smtClean="0">
                <a:solidFill>
                  <a:srgbClr val="C00000"/>
                </a:solidFill>
              </a:rPr>
              <a:t>Het virus = HIV</a:t>
            </a:r>
            <a:r>
              <a:rPr lang="nl-NL" b="1" dirty="0" smtClean="0"/>
              <a:t> </a:t>
            </a:r>
            <a:r>
              <a:rPr lang="nl-NL" sz="2800" i="1" dirty="0" smtClean="0"/>
              <a:t>(Humane </a:t>
            </a:r>
            <a:r>
              <a:rPr lang="nl-NL" sz="2800" i="1" dirty="0" err="1"/>
              <a:t>Immunodeficiency</a:t>
            </a:r>
            <a:r>
              <a:rPr lang="nl-NL" sz="2800" i="1" dirty="0"/>
              <a:t> </a:t>
            </a:r>
            <a:r>
              <a:rPr lang="nl-NL" sz="2800" i="1" dirty="0" smtClean="0"/>
              <a:t>Virus)</a:t>
            </a:r>
            <a:endParaRPr lang="nl-NL" dirty="0" smtClean="0"/>
          </a:p>
          <a:p>
            <a:r>
              <a:rPr lang="nl-NL" b="1" u="sng" dirty="0" smtClean="0">
                <a:solidFill>
                  <a:srgbClr val="C00000"/>
                </a:solidFill>
              </a:rPr>
              <a:t>de ziekte = </a:t>
            </a:r>
            <a:r>
              <a:rPr lang="nl-NL" b="1" u="sng" dirty="0" smtClean="0">
                <a:solidFill>
                  <a:srgbClr val="C00000"/>
                </a:solidFill>
              </a:rPr>
              <a:t>AIDS</a:t>
            </a:r>
            <a:r>
              <a:rPr lang="nl-NL" sz="2800" b="1" i="1" u="sng" dirty="0" smtClean="0">
                <a:solidFill>
                  <a:srgbClr val="C00000"/>
                </a:solidFill>
              </a:rPr>
              <a:t> </a:t>
            </a:r>
            <a:r>
              <a:rPr lang="nl-NL" sz="2800" i="1" dirty="0" smtClean="0"/>
              <a:t>(</a:t>
            </a:r>
            <a:r>
              <a:rPr lang="nl-NL" sz="2800" i="1" dirty="0" err="1" smtClean="0"/>
              <a:t>A</a:t>
            </a:r>
            <a:r>
              <a:rPr lang="nl-NL" sz="2800" i="1" dirty="0" err="1" smtClean="0"/>
              <a:t>cquired</a:t>
            </a:r>
            <a:r>
              <a:rPr lang="nl-NL" sz="2800" i="1" dirty="0" smtClean="0"/>
              <a:t> </a:t>
            </a:r>
            <a:r>
              <a:rPr lang="nl-NL" sz="2800" i="1" dirty="0" err="1"/>
              <a:t>Immuno</a:t>
            </a:r>
            <a:r>
              <a:rPr lang="nl-NL" sz="2800" i="1" dirty="0"/>
              <a:t> </a:t>
            </a:r>
            <a:r>
              <a:rPr lang="nl-NL" sz="2800" i="1" dirty="0" err="1"/>
              <a:t>Deficiency</a:t>
            </a:r>
            <a:r>
              <a:rPr lang="nl-NL" sz="2800" i="1" dirty="0"/>
              <a:t> </a:t>
            </a:r>
            <a:r>
              <a:rPr lang="nl-NL" sz="2800" i="1" dirty="0" err="1" smtClean="0"/>
              <a:t>Syndrome</a:t>
            </a:r>
            <a:r>
              <a:rPr lang="nl-NL" sz="2800" i="1" dirty="0" smtClean="0"/>
              <a:t>)</a:t>
            </a:r>
            <a:r>
              <a:rPr lang="nl-NL" dirty="0" smtClean="0"/>
              <a:t>: de witte bloedcellen van het afweersysteem werken niet meer goed.</a:t>
            </a:r>
          </a:p>
          <a:p>
            <a:r>
              <a:rPr lang="nl-NL" dirty="0" smtClean="0"/>
              <a:t>Besmetting door seksueel contact of bloed.</a:t>
            </a:r>
          </a:p>
          <a:p>
            <a:r>
              <a:rPr lang="nl-NL" dirty="0" smtClean="0"/>
              <a:t>(Tot voor kort) geen genezing mogelijk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wel bestrijding van symptomen.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pic>
        <p:nvPicPr>
          <p:cNvPr id="20482" name="Picture 2" descr="https://encrypted-tbn3.gstatic.com/images?q=tbn:ANd9GcRt5s--filc4vmwkK9DTTzp0_XMeY_WjRInLX4hZj0S76DJoi2P0392BE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4" y="1196752"/>
            <a:ext cx="4464496" cy="540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err="1" smtClean="0"/>
              <a:t>HIV-virus</a:t>
            </a:r>
            <a:endParaRPr lang="nl-NL" dirty="0"/>
          </a:p>
        </p:txBody>
      </p:sp>
      <p:pic>
        <p:nvPicPr>
          <p:cNvPr id="7" name="Picture 4" descr="http://it.stlawu.edu/~tbudd/hiv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6636257" cy="3456384"/>
          </a:xfrm>
          <a:prstGeom prst="rect">
            <a:avLst/>
          </a:prstGeom>
          <a:noFill/>
        </p:spPr>
      </p:pic>
      <p:pic>
        <p:nvPicPr>
          <p:cNvPr id="21506" name="Picture 2" descr="http://thumbs.dreamstime.com/z/hiv-virus-1854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625752"/>
            <a:ext cx="2724809" cy="2232248"/>
          </a:xfrm>
          <a:prstGeom prst="rect">
            <a:avLst/>
          </a:prstGeom>
          <a:noFill/>
        </p:spPr>
      </p:pic>
      <p:pic>
        <p:nvPicPr>
          <p:cNvPr id="21508" name="Picture 4" descr="http://2.bp.blogspot.com/-eztbp5gSoNU/TVo5HaogHYI/AAAAAAAAB48/gDXOzG_TivA/s1600/AIDS%2BHIV%2Bvir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580" y="3977680"/>
            <a:ext cx="331442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218</Words>
  <Application>Microsoft Office PowerPoint</Application>
  <PresentationFormat>Diavoorstelling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Veilig vrijen</vt:lpstr>
      <vt:lpstr>Wat is een SOA?</vt:lpstr>
      <vt:lpstr>Wat kun je ertegen doen?</vt:lpstr>
      <vt:lpstr>Bacteriële SOA’s</vt:lpstr>
      <vt:lpstr>Bacteriële SOA’s</vt:lpstr>
      <vt:lpstr>Bacteriële SOA’s</vt:lpstr>
      <vt:lpstr>Virale SOA’s</vt:lpstr>
      <vt:lpstr>Virale SOA’s</vt:lpstr>
      <vt:lpstr>HIV-virus</vt:lpstr>
      <vt:lpstr>Parasitaire SOA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 vrijen</dc:title>
  <dc:creator>Sandra Sloot</dc:creator>
  <cp:lastModifiedBy>Sandra Sloot</cp:lastModifiedBy>
  <cp:revision>14</cp:revision>
  <dcterms:created xsi:type="dcterms:W3CDTF">2013-11-29T10:10:33Z</dcterms:created>
  <dcterms:modified xsi:type="dcterms:W3CDTF">2013-11-29T12:24:12Z</dcterms:modified>
</cp:coreProperties>
</file>